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Lst>
  <p:notesMasterIdLst>
    <p:notesMasterId r:id="rId51"/>
  </p:notesMasterIdLst>
  <p:sldIdLst>
    <p:sldId id="300" r:id="rId3"/>
    <p:sldId id="298" r:id="rId4"/>
    <p:sldId id="299" r:id="rId5"/>
    <p:sldId id="301" r:id="rId6"/>
    <p:sldId id="281" r:id="rId7"/>
    <p:sldId id="283" r:id="rId8"/>
    <p:sldId id="292" r:id="rId9"/>
    <p:sldId id="284" r:id="rId10"/>
    <p:sldId id="286" r:id="rId11"/>
    <p:sldId id="256" r:id="rId12"/>
    <p:sldId id="258" r:id="rId13"/>
    <p:sldId id="259" r:id="rId14"/>
    <p:sldId id="260" r:id="rId15"/>
    <p:sldId id="261" r:id="rId16"/>
    <p:sldId id="262" r:id="rId17"/>
    <p:sldId id="263" r:id="rId18"/>
    <p:sldId id="267" r:id="rId19"/>
    <p:sldId id="269"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38" r:id="rId37"/>
    <p:sldId id="325" r:id="rId38"/>
    <p:sldId id="326" r:id="rId39"/>
    <p:sldId id="327" r:id="rId40"/>
    <p:sldId id="328" r:id="rId41"/>
    <p:sldId id="329" r:id="rId42"/>
    <p:sldId id="330" r:id="rId43"/>
    <p:sldId id="331" r:id="rId44"/>
    <p:sldId id="332" r:id="rId45"/>
    <p:sldId id="333" r:id="rId46"/>
    <p:sldId id="334" r:id="rId47"/>
    <p:sldId id="335" r:id="rId48"/>
    <p:sldId id="336" r:id="rId49"/>
    <p:sldId id="337" r:id="rId50"/>
  </p:sldIdLst>
  <p:sldSz cx="9144000" cy="6858000" type="screen4x3"/>
  <p:notesSz cx="6797675" cy="992822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07" d="100"/>
          <a:sy n="107" d="100"/>
        </p:scale>
        <p:origin x="102"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iagrams/_rels/data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_rels/drawing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6F7315-2417-457B-8BB8-120CB4B861A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2946A5D6-C868-436F-BC97-88175F0F2F68}">
      <dgm:prSet phldrT="[Текст]" custT="1"/>
      <dgm:spPr/>
      <dgm:t>
        <a:bodyPr/>
        <a:lstStyle/>
        <a:p>
          <a:r>
            <a:rPr lang="ru-RU" sz="1200" b="1"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Лучшее предприятие производственного назначения</a:t>
          </a:r>
          <a:endParaRPr lang="ru-RU" sz="1200" b="1" cap="none" spc="0" dirty="0">
            <a:ln w="0"/>
            <a:solidFill>
              <a:schemeClr val="tx1"/>
            </a:solidFill>
            <a:effectLst>
              <a:outerShdw blurRad="38100" dist="19050" dir="2700000" algn="tl" rotWithShape="0">
                <a:schemeClr val="dk1">
                  <a:alpha val="40000"/>
                </a:schemeClr>
              </a:outerShdw>
            </a:effectLst>
          </a:endParaRPr>
        </a:p>
      </dgm:t>
    </dgm:pt>
    <dgm:pt modelId="{0437A18F-CE72-423D-BBE0-41DAAFC744B5}" type="parTrans" cxnId="{F4F30E70-4377-4024-A767-1A4DE1B52A63}">
      <dgm:prSet/>
      <dgm:spPr/>
      <dgm:t>
        <a:bodyPr/>
        <a:lstStyle/>
        <a:p>
          <a:endParaRPr lang="ru-RU"/>
        </a:p>
      </dgm:t>
    </dgm:pt>
    <dgm:pt modelId="{424FB2BC-509D-40FD-B7E9-C95EF0905796}" type="sibTrans" cxnId="{F4F30E70-4377-4024-A767-1A4DE1B52A63}">
      <dgm:prSet/>
      <dgm:spPr/>
      <dgm:t>
        <a:bodyPr/>
        <a:lstStyle/>
        <a:p>
          <a:endParaRPr lang="ru-RU"/>
        </a:p>
      </dgm:t>
    </dgm:pt>
    <dgm:pt modelId="{0E8BEF48-85C9-47CF-AF4A-247D07C62F52}">
      <dgm:prSet phldrT="[Текст]" custT="1"/>
      <dgm:spPr/>
      <dgm:t>
        <a:bodyPr/>
        <a:lstStyle/>
        <a:p>
          <a:r>
            <a:rPr lang="ru-RU" sz="10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субъект малого предпринимательства</a:t>
          </a:r>
          <a:endParaRPr lang="ru-RU" sz="1000" dirty="0">
            <a:solidFill>
              <a:schemeClr val="tx1"/>
            </a:solidFill>
          </a:endParaRPr>
        </a:p>
      </dgm:t>
    </dgm:pt>
    <dgm:pt modelId="{C984867F-A5A1-4093-B2A9-A7A3E0241793}" type="parTrans" cxnId="{B03306B5-C936-417E-BE2C-3D7E82AD9489}">
      <dgm:prSet/>
      <dgm:spPr/>
      <dgm:t>
        <a:bodyPr/>
        <a:lstStyle/>
        <a:p>
          <a:endParaRPr lang="ru-RU"/>
        </a:p>
      </dgm:t>
    </dgm:pt>
    <dgm:pt modelId="{D8EB4251-3211-4785-8D44-912777584998}" type="sibTrans" cxnId="{B03306B5-C936-417E-BE2C-3D7E82AD9489}">
      <dgm:prSet/>
      <dgm:spPr/>
      <dgm:t>
        <a:bodyPr/>
        <a:lstStyle/>
        <a:p>
          <a:endParaRPr lang="ru-RU"/>
        </a:p>
      </dgm:t>
    </dgm:pt>
    <dgm:pt modelId="{611B72A3-AF5A-4295-BB52-716A8928F2A4}">
      <dgm:prSet phldrT="[Текст]" custT="1"/>
      <dgm:spPr/>
      <dgm:t>
        <a:bodyPr/>
        <a:lstStyle/>
        <a:p>
          <a:r>
            <a:rPr lang="ru-RU" sz="10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субъект среднего предпринимательства</a:t>
          </a:r>
          <a:endParaRPr lang="ru-RU" sz="1000" dirty="0">
            <a:solidFill>
              <a:schemeClr val="tx1"/>
            </a:solidFill>
          </a:endParaRPr>
        </a:p>
      </dgm:t>
    </dgm:pt>
    <dgm:pt modelId="{710343F6-8270-464C-B10E-1C5C24CDA2E0}" type="parTrans" cxnId="{C20042BF-FE6B-4B10-9EC0-9FDA8FAD3C28}">
      <dgm:prSet/>
      <dgm:spPr/>
      <dgm:t>
        <a:bodyPr/>
        <a:lstStyle/>
        <a:p>
          <a:endParaRPr lang="ru-RU"/>
        </a:p>
      </dgm:t>
    </dgm:pt>
    <dgm:pt modelId="{881AFA23-A098-475B-A948-23572D9B666B}" type="sibTrans" cxnId="{C20042BF-FE6B-4B10-9EC0-9FDA8FAD3C28}">
      <dgm:prSet/>
      <dgm:spPr/>
      <dgm:t>
        <a:bodyPr/>
        <a:lstStyle/>
        <a:p>
          <a:endParaRPr lang="ru-RU"/>
        </a:p>
      </dgm:t>
    </dgm:pt>
    <dgm:pt modelId="{0C2DA520-F59E-4B99-A8C5-0CF2EBEBF33C}">
      <dgm:prSet phldrT="[Текст]" custT="1"/>
      <dgm:spPr/>
      <dgm:t>
        <a:bodyPr/>
        <a:lstStyle/>
        <a:p>
          <a:r>
            <a:rPr lang="ru-RU" sz="10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субъект крупного предпринимательства</a:t>
          </a:r>
          <a:endParaRPr lang="ru-RU" sz="1000" dirty="0">
            <a:solidFill>
              <a:schemeClr val="tx1"/>
            </a:solidFill>
          </a:endParaRPr>
        </a:p>
      </dgm:t>
    </dgm:pt>
    <dgm:pt modelId="{0592FD16-DEA2-489D-8E83-CB75F2796522}" type="parTrans" cxnId="{4A81C825-411D-426E-A51F-610DB79F7E73}">
      <dgm:prSet/>
      <dgm:spPr/>
      <dgm:t>
        <a:bodyPr/>
        <a:lstStyle/>
        <a:p>
          <a:endParaRPr lang="ru-RU"/>
        </a:p>
      </dgm:t>
    </dgm:pt>
    <dgm:pt modelId="{41CA7CEB-0394-456A-A274-A904EB4250B3}" type="sibTrans" cxnId="{4A81C825-411D-426E-A51F-610DB79F7E73}">
      <dgm:prSet/>
      <dgm:spPr/>
      <dgm:t>
        <a:bodyPr/>
        <a:lstStyle/>
        <a:p>
          <a:endParaRPr lang="ru-RU"/>
        </a:p>
      </dgm:t>
    </dgm:pt>
    <dgm:pt modelId="{2BC65D02-4791-44E9-810D-8924DBC72F25}" type="pres">
      <dgm:prSet presAssocID="{9C6F7315-2417-457B-8BB8-120CB4B861AC}" presName="hierChild1" presStyleCnt="0">
        <dgm:presLayoutVars>
          <dgm:orgChart val="1"/>
          <dgm:chPref val="1"/>
          <dgm:dir/>
          <dgm:animOne val="branch"/>
          <dgm:animLvl val="lvl"/>
          <dgm:resizeHandles/>
        </dgm:presLayoutVars>
      </dgm:prSet>
      <dgm:spPr/>
      <dgm:t>
        <a:bodyPr/>
        <a:lstStyle/>
        <a:p>
          <a:endParaRPr lang="ru-RU"/>
        </a:p>
      </dgm:t>
    </dgm:pt>
    <dgm:pt modelId="{FD08E508-2F13-4A55-B098-8C2DEDCDDEA6}" type="pres">
      <dgm:prSet presAssocID="{2946A5D6-C868-436F-BC97-88175F0F2F68}" presName="hierRoot1" presStyleCnt="0">
        <dgm:presLayoutVars>
          <dgm:hierBranch val="init"/>
        </dgm:presLayoutVars>
      </dgm:prSet>
      <dgm:spPr/>
    </dgm:pt>
    <dgm:pt modelId="{D9A4B43E-B64B-4DAE-A45B-2D47E825A6E7}" type="pres">
      <dgm:prSet presAssocID="{2946A5D6-C868-436F-BC97-88175F0F2F68}" presName="rootComposite1" presStyleCnt="0"/>
      <dgm:spPr/>
    </dgm:pt>
    <dgm:pt modelId="{E63AD2A5-7B7B-4870-92FA-DD840EB1C7AA}" type="pres">
      <dgm:prSet presAssocID="{2946A5D6-C868-436F-BC97-88175F0F2F68}" presName="rootText1" presStyleLbl="node0" presStyleIdx="0" presStyleCnt="1" custScaleX="148776" custScaleY="190433" custLinFactNeighborX="995" custLinFactNeighborY="1527">
        <dgm:presLayoutVars>
          <dgm:chPref val="3"/>
        </dgm:presLayoutVars>
      </dgm:prSet>
      <dgm:spPr/>
      <dgm:t>
        <a:bodyPr/>
        <a:lstStyle/>
        <a:p>
          <a:endParaRPr lang="ru-RU"/>
        </a:p>
      </dgm:t>
    </dgm:pt>
    <dgm:pt modelId="{D559B8C8-DA76-465E-8255-383530270CCE}" type="pres">
      <dgm:prSet presAssocID="{2946A5D6-C868-436F-BC97-88175F0F2F68}" presName="rootConnector1" presStyleLbl="node1" presStyleIdx="0" presStyleCnt="0"/>
      <dgm:spPr/>
      <dgm:t>
        <a:bodyPr/>
        <a:lstStyle/>
        <a:p>
          <a:endParaRPr lang="ru-RU"/>
        </a:p>
      </dgm:t>
    </dgm:pt>
    <dgm:pt modelId="{83BED222-E46D-4E0E-BD96-4F314F066A55}" type="pres">
      <dgm:prSet presAssocID="{2946A5D6-C868-436F-BC97-88175F0F2F68}" presName="hierChild2" presStyleCnt="0"/>
      <dgm:spPr/>
    </dgm:pt>
    <dgm:pt modelId="{BF9FC28D-9EFF-4331-A3C5-547660B8EC6D}" type="pres">
      <dgm:prSet presAssocID="{C984867F-A5A1-4093-B2A9-A7A3E0241793}" presName="Name37" presStyleLbl="parChTrans1D2" presStyleIdx="0" presStyleCnt="3"/>
      <dgm:spPr/>
      <dgm:t>
        <a:bodyPr/>
        <a:lstStyle/>
        <a:p>
          <a:endParaRPr lang="ru-RU"/>
        </a:p>
      </dgm:t>
    </dgm:pt>
    <dgm:pt modelId="{69B473FB-02A2-4547-ADE1-B55DBFF0A924}" type="pres">
      <dgm:prSet presAssocID="{0E8BEF48-85C9-47CF-AF4A-247D07C62F52}" presName="hierRoot2" presStyleCnt="0">
        <dgm:presLayoutVars>
          <dgm:hierBranch val="init"/>
        </dgm:presLayoutVars>
      </dgm:prSet>
      <dgm:spPr/>
    </dgm:pt>
    <dgm:pt modelId="{EDC61983-63D5-46EB-9321-20E5005CEE32}" type="pres">
      <dgm:prSet presAssocID="{0E8BEF48-85C9-47CF-AF4A-247D07C62F52}" presName="rootComposite" presStyleCnt="0"/>
      <dgm:spPr/>
    </dgm:pt>
    <dgm:pt modelId="{A1ACF79E-1C84-4263-9272-50AFB60D2D9F}" type="pres">
      <dgm:prSet presAssocID="{0E8BEF48-85C9-47CF-AF4A-247D07C62F52}" presName="rootText" presStyleLbl="node2" presStyleIdx="0" presStyleCnt="3" custScaleX="108180">
        <dgm:presLayoutVars>
          <dgm:chPref val="3"/>
        </dgm:presLayoutVars>
      </dgm:prSet>
      <dgm:spPr/>
      <dgm:t>
        <a:bodyPr/>
        <a:lstStyle/>
        <a:p>
          <a:endParaRPr lang="ru-RU"/>
        </a:p>
      </dgm:t>
    </dgm:pt>
    <dgm:pt modelId="{003E8575-0283-42E1-A6EB-10355760F097}" type="pres">
      <dgm:prSet presAssocID="{0E8BEF48-85C9-47CF-AF4A-247D07C62F52}" presName="rootConnector" presStyleLbl="node2" presStyleIdx="0" presStyleCnt="3"/>
      <dgm:spPr/>
      <dgm:t>
        <a:bodyPr/>
        <a:lstStyle/>
        <a:p>
          <a:endParaRPr lang="ru-RU"/>
        </a:p>
      </dgm:t>
    </dgm:pt>
    <dgm:pt modelId="{6FA3CE31-2368-44A6-884D-DFE00B336E48}" type="pres">
      <dgm:prSet presAssocID="{0E8BEF48-85C9-47CF-AF4A-247D07C62F52}" presName="hierChild4" presStyleCnt="0"/>
      <dgm:spPr/>
    </dgm:pt>
    <dgm:pt modelId="{0E03D6D6-EF32-4936-A219-671673D28345}" type="pres">
      <dgm:prSet presAssocID="{0E8BEF48-85C9-47CF-AF4A-247D07C62F52}" presName="hierChild5" presStyleCnt="0"/>
      <dgm:spPr/>
    </dgm:pt>
    <dgm:pt modelId="{627B61F5-7B15-4438-82F6-A39A33EB1762}" type="pres">
      <dgm:prSet presAssocID="{710343F6-8270-464C-B10E-1C5C24CDA2E0}" presName="Name37" presStyleLbl="parChTrans1D2" presStyleIdx="1" presStyleCnt="3"/>
      <dgm:spPr/>
      <dgm:t>
        <a:bodyPr/>
        <a:lstStyle/>
        <a:p>
          <a:endParaRPr lang="ru-RU"/>
        </a:p>
      </dgm:t>
    </dgm:pt>
    <dgm:pt modelId="{B730DA02-4BD4-4AD1-9A30-C03AB8EC6323}" type="pres">
      <dgm:prSet presAssocID="{611B72A3-AF5A-4295-BB52-716A8928F2A4}" presName="hierRoot2" presStyleCnt="0">
        <dgm:presLayoutVars>
          <dgm:hierBranch val="init"/>
        </dgm:presLayoutVars>
      </dgm:prSet>
      <dgm:spPr/>
    </dgm:pt>
    <dgm:pt modelId="{717A982E-59AD-44A3-BA18-B670614E1CAE}" type="pres">
      <dgm:prSet presAssocID="{611B72A3-AF5A-4295-BB52-716A8928F2A4}" presName="rootComposite" presStyleCnt="0"/>
      <dgm:spPr/>
    </dgm:pt>
    <dgm:pt modelId="{5665B30E-15F4-4129-BCA8-83085F085D9D}" type="pres">
      <dgm:prSet presAssocID="{611B72A3-AF5A-4295-BB52-716A8928F2A4}" presName="rootText" presStyleLbl="node2" presStyleIdx="1" presStyleCnt="3" custScaleX="107160">
        <dgm:presLayoutVars>
          <dgm:chPref val="3"/>
        </dgm:presLayoutVars>
      </dgm:prSet>
      <dgm:spPr/>
      <dgm:t>
        <a:bodyPr/>
        <a:lstStyle/>
        <a:p>
          <a:endParaRPr lang="ru-RU"/>
        </a:p>
      </dgm:t>
    </dgm:pt>
    <dgm:pt modelId="{32685EEC-F4D3-45F0-8FA5-697FBC26BC7F}" type="pres">
      <dgm:prSet presAssocID="{611B72A3-AF5A-4295-BB52-716A8928F2A4}" presName="rootConnector" presStyleLbl="node2" presStyleIdx="1" presStyleCnt="3"/>
      <dgm:spPr/>
      <dgm:t>
        <a:bodyPr/>
        <a:lstStyle/>
        <a:p>
          <a:endParaRPr lang="ru-RU"/>
        </a:p>
      </dgm:t>
    </dgm:pt>
    <dgm:pt modelId="{5EEA1A7D-5EE3-4C81-BEFE-44216D464BED}" type="pres">
      <dgm:prSet presAssocID="{611B72A3-AF5A-4295-BB52-716A8928F2A4}" presName="hierChild4" presStyleCnt="0"/>
      <dgm:spPr/>
    </dgm:pt>
    <dgm:pt modelId="{09C7F414-F4DF-4908-8822-DFDE10C0058A}" type="pres">
      <dgm:prSet presAssocID="{611B72A3-AF5A-4295-BB52-716A8928F2A4}" presName="hierChild5" presStyleCnt="0"/>
      <dgm:spPr/>
    </dgm:pt>
    <dgm:pt modelId="{D2876F9E-1F76-477B-BC62-9881E6931B43}" type="pres">
      <dgm:prSet presAssocID="{0592FD16-DEA2-489D-8E83-CB75F2796522}" presName="Name37" presStyleLbl="parChTrans1D2" presStyleIdx="2" presStyleCnt="3"/>
      <dgm:spPr/>
      <dgm:t>
        <a:bodyPr/>
        <a:lstStyle/>
        <a:p>
          <a:endParaRPr lang="ru-RU"/>
        </a:p>
      </dgm:t>
    </dgm:pt>
    <dgm:pt modelId="{194989D4-673F-43F2-A593-3F5C591B7817}" type="pres">
      <dgm:prSet presAssocID="{0C2DA520-F59E-4B99-A8C5-0CF2EBEBF33C}" presName="hierRoot2" presStyleCnt="0">
        <dgm:presLayoutVars>
          <dgm:hierBranch val="init"/>
        </dgm:presLayoutVars>
      </dgm:prSet>
      <dgm:spPr/>
    </dgm:pt>
    <dgm:pt modelId="{1048E25B-1D99-46FB-8003-AF8F4CEA9960}" type="pres">
      <dgm:prSet presAssocID="{0C2DA520-F59E-4B99-A8C5-0CF2EBEBF33C}" presName="rootComposite" presStyleCnt="0"/>
      <dgm:spPr/>
    </dgm:pt>
    <dgm:pt modelId="{CF1193BC-FF9C-4550-AB2F-6236ECB59A27}" type="pres">
      <dgm:prSet presAssocID="{0C2DA520-F59E-4B99-A8C5-0CF2EBEBF33C}" presName="rootText" presStyleLbl="node2" presStyleIdx="2" presStyleCnt="3" custScaleX="105157">
        <dgm:presLayoutVars>
          <dgm:chPref val="3"/>
        </dgm:presLayoutVars>
      </dgm:prSet>
      <dgm:spPr/>
      <dgm:t>
        <a:bodyPr/>
        <a:lstStyle/>
        <a:p>
          <a:endParaRPr lang="ru-RU"/>
        </a:p>
      </dgm:t>
    </dgm:pt>
    <dgm:pt modelId="{29B4AC22-9BFA-4D20-85A8-09180A7C8D8B}" type="pres">
      <dgm:prSet presAssocID="{0C2DA520-F59E-4B99-A8C5-0CF2EBEBF33C}" presName="rootConnector" presStyleLbl="node2" presStyleIdx="2" presStyleCnt="3"/>
      <dgm:spPr/>
      <dgm:t>
        <a:bodyPr/>
        <a:lstStyle/>
        <a:p>
          <a:endParaRPr lang="ru-RU"/>
        </a:p>
      </dgm:t>
    </dgm:pt>
    <dgm:pt modelId="{5970DB85-354B-4A07-A0CB-B7BE255AFC0D}" type="pres">
      <dgm:prSet presAssocID="{0C2DA520-F59E-4B99-A8C5-0CF2EBEBF33C}" presName="hierChild4" presStyleCnt="0"/>
      <dgm:spPr/>
    </dgm:pt>
    <dgm:pt modelId="{489FC190-872B-431F-8D89-3198C18FE6A3}" type="pres">
      <dgm:prSet presAssocID="{0C2DA520-F59E-4B99-A8C5-0CF2EBEBF33C}" presName="hierChild5" presStyleCnt="0"/>
      <dgm:spPr/>
    </dgm:pt>
    <dgm:pt modelId="{CCCA275A-3226-4E32-8A37-500543DAB1A2}" type="pres">
      <dgm:prSet presAssocID="{2946A5D6-C868-436F-BC97-88175F0F2F68}" presName="hierChild3" presStyleCnt="0"/>
      <dgm:spPr/>
    </dgm:pt>
  </dgm:ptLst>
  <dgm:cxnLst>
    <dgm:cxn modelId="{E143CB59-1174-466D-BDB3-88C07E69C9CF}" type="presOf" srcId="{C984867F-A5A1-4093-B2A9-A7A3E0241793}" destId="{BF9FC28D-9EFF-4331-A3C5-547660B8EC6D}" srcOrd="0" destOrd="0" presId="urn:microsoft.com/office/officeart/2005/8/layout/orgChart1"/>
    <dgm:cxn modelId="{BA5ACF57-94E8-47C2-9B88-E57FBE34A8E4}" type="presOf" srcId="{2946A5D6-C868-436F-BC97-88175F0F2F68}" destId="{E63AD2A5-7B7B-4870-92FA-DD840EB1C7AA}" srcOrd="0" destOrd="0" presId="urn:microsoft.com/office/officeart/2005/8/layout/orgChart1"/>
    <dgm:cxn modelId="{F4F30E70-4377-4024-A767-1A4DE1B52A63}" srcId="{9C6F7315-2417-457B-8BB8-120CB4B861AC}" destId="{2946A5D6-C868-436F-BC97-88175F0F2F68}" srcOrd="0" destOrd="0" parTransId="{0437A18F-CE72-423D-BBE0-41DAAFC744B5}" sibTransId="{424FB2BC-509D-40FD-B7E9-C95EF0905796}"/>
    <dgm:cxn modelId="{4EB4CC13-D5CF-4603-95BB-F2A5A2A0D2D9}" type="presOf" srcId="{611B72A3-AF5A-4295-BB52-716A8928F2A4}" destId="{32685EEC-F4D3-45F0-8FA5-697FBC26BC7F}" srcOrd="1" destOrd="0" presId="urn:microsoft.com/office/officeart/2005/8/layout/orgChart1"/>
    <dgm:cxn modelId="{C20042BF-FE6B-4B10-9EC0-9FDA8FAD3C28}" srcId="{2946A5D6-C868-436F-BC97-88175F0F2F68}" destId="{611B72A3-AF5A-4295-BB52-716A8928F2A4}" srcOrd="1" destOrd="0" parTransId="{710343F6-8270-464C-B10E-1C5C24CDA2E0}" sibTransId="{881AFA23-A098-475B-A948-23572D9B666B}"/>
    <dgm:cxn modelId="{871BBB4C-F91B-454A-A28D-92465AD760C4}" type="presOf" srcId="{0C2DA520-F59E-4B99-A8C5-0CF2EBEBF33C}" destId="{29B4AC22-9BFA-4D20-85A8-09180A7C8D8B}" srcOrd="1" destOrd="0" presId="urn:microsoft.com/office/officeart/2005/8/layout/orgChart1"/>
    <dgm:cxn modelId="{E9BD40B5-FFD2-4DC8-A392-E47DD4FF3C10}" type="presOf" srcId="{2946A5D6-C868-436F-BC97-88175F0F2F68}" destId="{D559B8C8-DA76-465E-8255-383530270CCE}" srcOrd="1" destOrd="0" presId="urn:microsoft.com/office/officeart/2005/8/layout/orgChart1"/>
    <dgm:cxn modelId="{861E0888-8DBE-4D4F-8C1B-B9E64C77F182}" type="presOf" srcId="{9C6F7315-2417-457B-8BB8-120CB4B861AC}" destId="{2BC65D02-4791-44E9-810D-8924DBC72F25}" srcOrd="0" destOrd="0" presId="urn:microsoft.com/office/officeart/2005/8/layout/orgChart1"/>
    <dgm:cxn modelId="{B7FBE504-31CC-4451-BD2E-770E0F9B336C}" type="presOf" srcId="{0E8BEF48-85C9-47CF-AF4A-247D07C62F52}" destId="{A1ACF79E-1C84-4263-9272-50AFB60D2D9F}" srcOrd="0" destOrd="0" presId="urn:microsoft.com/office/officeart/2005/8/layout/orgChart1"/>
    <dgm:cxn modelId="{C68703DF-5612-4EEE-B703-531F7F3A43F8}" type="presOf" srcId="{710343F6-8270-464C-B10E-1C5C24CDA2E0}" destId="{627B61F5-7B15-4438-82F6-A39A33EB1762}" srcOrd="0" destOrd="0" presId="urn:microsoft.com/office/officeart/2005/8/layout/orgChart1"/>
    <dgm:cxn modelId="{4A81C825-411D-426E-A51F-610DB79F7E73}" srcId="{2946A5D6-C868-436F-BC97-88175F0F2F68}" destId="{0C2DA520-F59E-4B99-A8C5-0CF2EBEBF33C}" srcOrd="2" destOrd="0" parTransId="{0592FD16-DEA2-489D-8E83-CB75F2796522}" sibTransId="{41CA7CEB-0394-456A-A274-A904EB4250B3}"/>
    <dgm:cxn modelId="{042E2CBA-0FF1-4465-9A1C-F479353FB3D7}" type="presOf" srcId="{0E8BEF48-85C9-47CF-AF4A-247D07C62F52}" destId="{003E8575-0283-42E1-A6EB-10355760F097}" srcOrd="1" destOrd="0" presId="urn:microsoft.com/office/officeart/2005/8/layout/orgChart1"/>
    <dgm:cxn modelId="{852DD7BF-EA8D-4A19-B1B3-A94ABE1A81B5}" type="presOf" srcId="{0C2DA520-F59E-4B99-A8C5-0CF2EBEBF33C}" destId="{CF1193BC-FF9C-4550-AB2F-6236ECB59A27}" srcOrd="0" destOrd="0" presId="urn:microsoft.com/office/officeart/2005/8/layout/orgChart1"/>
    <dgm:cxn modelId="{B03306B5-C936-417E-BE2C-3D7E82AD9489}" srcId="{2946A5D6-C868-436F-BC97-88175F0F2F68}" destId="{0E8BEF48-85C9-47CF-AF4A-247D07C62F52}" srcOrd="0" destOrd="0" parTransId="{C984867F-A5A1-4093-B2A9-A7A3E0241793}" sibTransId="{D8EB4251-3211-4785-8D44-912777584998}"/>
    <dgm:cxn modelId="{CC609FE7-024D-4791-AF55-1AF63E5AFA9E}" type="presOf" srcId="{0592FD16-DEA2-489D-8E83-CB75F2796522}" destId="{D2876F9E-1F76-477B-BC62-9881E6931B43}" srcOrd="0" destOrd="0" presId="urn:microsoft.com/office/officeart/2005/8/layout/orgChart1"/>
    <dgm:cxn modelId="{2F6B1B81-19B0-4D77-8C84-92F0AF6623E6}" type="presOf" srcId="{611B72A3-AF5A-4295-BB52-716A8928F2A4}" destId="{5665B30E-15F4-4129-BCA8-83085F085D9D}" srcOrd="0" destOrd="0" presId="urn:microsoft.com/office/officeart/2005/8/layout/orgChart1"/>
    <dgm:cxn modelId="{74042D09-D2B4-465B-A20B-B36DA7CA0A38}" type="presParOf" srcId="{2BC65D02-4791-44E9-810D-8924DBC72F25}" destId="{FD08E508-2F13-4A55-B098-8C2DEDCDDEA6}" srcOrd="0" destOrd="0" presId="urn:microsoft.com/office/officeart/2005/8/layout/orgChart1"/>
    <dgm:cxn modelId="{E80FA99A-5ABA-4D88-95F0-7A8A5B0D7103}" type="presParOf" srcId="{FD08E508-2F13-4A55-B098-8C2DEDCDDEA6}" destId="{D9A4B43E-B64B-4DAE-A45B-2D47E825A6E7}" srcOrd="0" destOrd="0" presId="urn:microsoft.com/office/officeart/2005/8/layout/orgChart1"/>
    <dgm:cxn modelId="{22E3E810-78CB-46C7-89DF-A28802FBDE9A}" type="presParOf" srcId="{D9A4B43E-B64B-4DAE-A45B-2D47E825A6E7}" destId="{E63AD2A5-7B7B-4870-92FA-DD840EB1C7AA}" srcOrd="0" destOrd="0" presId="urn:microsoft.com/office/officeart/2005/8/layout/orgChart1"/>
    <dgm:cxn modelId="{9B9AFFF0-4ED4-446C-B4D4-776E11070FCE}" type="presParOf" srcId="{D9A4B43E-B64B-4DAE-A45B-2D47E825A6E7}" destId="{D559B8C8-DA76-465E-8255-383530270CCE}" srcOrd="1" destOrd="0" presId="urn:microsoft.com/office/officeart/2005/8/layout/orgChart1"/>
    <dgm:cxn modelId="{7BEC3935-163E-45AA-9AA1-B833BB00A3B9}" type="presParOf" srcId="{FD08E508-2F13-4A55-B098-8C2DEDCDDEA6}" destId="{83BED222-E46D-4E0E-BD96-4F314F066A55}" srcOrd="1" destOrd="0" presId="urn:microsoft.com/office/officeart/2005/8/layout/orgChart1"/>
    <dgm:cxn modelId="{BEE120B4-856C-43B9-BC73-9D311F4C2EDA}" type="presParOf" srcId="{83BED222-E46D-4E0E-BD96-4F314F066A55}" destId="{BF9FC28D-9EFF-4331-A3C5-547660B8EC6D}" srcOrd="0" destOrd="0" presId="urn:microsoft.com/office/officeart/2005/8/layout/orgChart1"/>
    <dgm:cxn modelId="{7E2FA843-9A75-41A7-BF7C-EF04E5496CDE}" type="presParOf" srcId="{83BED222-E46D-4E0E-BD96-4F314F066A55}" destId="{69B473FB-02A2-4547-ADE1-B55DBFF0A924}" srcOrd="1" destOrd="0" presId="urn:microsoft.com/office/officeart/2005/8/layout/orgChart1"/>
    <dgm:cxn modelId="{07AD82CE-8C25-407A-9BE6-3E748BEDBF9E}" type="presParOf" srcId="{69B473FB-02A2-4547-ADE1-B55DBFF0A924}" destId="{EDC61983-63D5-46EB-9321-20E5005CEE32}" srcOrd="0" destOrd="0" presId="urn:microsoft.com/office/officeart/2005/8/layout/orgChart1"/>
    <dgm:cxn modelId="{AE70E9C6-FB58-4EC2-A6D6-45FA2F8EFDA6}" type="presParOf" srcId="{EDC61983-63D5-46EB-9321-20E5005CEE32}" destId="{A1ACF79E-1C84-4263-9272-50AFB60D2D9F}" srcOrd="0" destOrd="0" presId="urn:microsoft.com/office/officeart/2005/8/layout/orgChart1"/>
    <dgm:cxn modelId="{A01795BD-F5BE-4B08-9970-53DE6C94099E}" type="presParOf" srcId="{EDC61983-63D5-46EB-9321-20E5005CEE32}" destId="{003E8575-0283-42E1-A6EB-10355760F097}" srcOrd="1" destOrd="0" presId="urn:microsoft.com/office/officeart/2005/8/layout/orgChart1"/>
    <dgm:cxn modelId="{BE64A200-FBC4-4125-B7AF-A282559E54F8}" type="presParOf" srcId="{69B473FB-02A2-4547-ADE1-B55DBFF0A924}" destId="{6FA3CE31-2368-44A6-884D-DFE00B336E48}" srcOrd="1" destOrd="0" presId="urn:microsoft.com/office/officeart/2005/8/layout/orgChart1"/>
    <dgm:cxn modelId="{946AE1B3-BD91-4AA5-9725-DACB6C556106}" type="presParOf" srcId="{69B473FB-02A2-4547-ADE1-B55DBFF0A924}" destId="{0E03D6D6-EF32-4936-A219-671673D28345}" srcOrd="2" destOrd="0" presId="urn:microsoft.com/office/officeart/2005/8/layout/orgChart1"/>
    <dgm:cxn modelId="{52C8E7D5-2245-4D9A-8134-90FCE25657E3}" type="presParOf" srcId="{83BED222-E46D-4E0E-BD96-4F314F066A55}" destId="{627B61F5-7B15-4438-82F6-A39A33EB1762}" srcOrd="2" destOrd="0" presId="urn:microsoft.com/office/officeart/2005/8/layout/orgChart1"/>
    <dgm:cxn modelId="{E8B1091E-6B33-4394-9628-FF86FCEB9BD5}" type="presParOf" srcId="{83BED222-E46D-4E0E-BD96-4F314F066A55}" destId="{B730DA02-4BD4-4AD1-9A30-C03AB8EC6323}" srcOrd="3" destOrd="0" presId="urn:microsoft.com/office/officeart/2005/8/layout/orgChart1"/>
    <dgm:cxn modelId="{CAB0CDD8-D6B4-46A4-B04D-7A1DEC6A9355}" type="presParOf" srcId="{B730DA02-4BD4-4AD1-9A30-C03AB8EC6323}" destId="{717A982E-59AD-44A3-BA18-B670614E1CAE}" srcOrd="0" destOrd="0" presId="urn:microsoft.com/office/officeart/2005/8/layout/orgChart1"/>
    <dgm:cxn modelId="{E5C29A4A-2EE7-404A-9004-B344E971F7FC}" type="presParOf" srcId="{717A982E-59AD-44A3-BA18-B670614E1CAE}" destId="{5665B30E-15F4-4129-BCA8-83085F085D9D}" srcOrd="0" destOrd="0" presId="urn:microsoft.com/office/officeart/2005/8/layout/orgChart1"/>
    <dgm:cxn modelId="{92199215-C407-4548-A3CB-331CAC0D4178}" type="presParOf" srcId="{717A982E-59AD-44A3-BA18-B670614E1CAE}" destId="{32685EEC-F4D3-45F0-8FA5-697FBC26BC7F}" srcOrd="1" destOrd="0" presId="urn:microsoft.com/office/officeart/2005/8/layout/orgChart1"/>
    <dgm:cxn modelId="{70C23539-8B42-4838-952E-1C0A3D9ED880}" type="presParOf" srcId="{B730DA02-4BD4-4AD1-9A30-C03AB8EC6323}" destId="{5EEA1A7D-5EE3-4C81-BEFE-44216D464BED}" srcOrd="1" destOrd="0" presId="urn:microsoft.com/office/officeart/2005/8/layout/orgChart1"/>
    <dgm:cxn modelId="{5F0AE86B-CB7F-4115-A497-915078DE7C13}" type="presParOf" srcId="{B730DA02-4BD4-4AD1-9A30-C03AB8EC6323}" destId="{09C7F414-F4DF-4908-8822-DFDE10C0058A}" srcOrd="2" destOrd="0" presId="urn:microsoft.com/office/officeart/2005/8/layout/orgChart1"/>
    <dgm:cxn modelId="{4FEF208E-BD28-468B-AD35-824E217CA1E5}" type="presParOf" srcId="{83BED222-E46D-4E0E-BD96-4F314F066A55}" destId="{D2876F9E-1F76-477B-BC62-9881E6931B43}" srcOrd="4" destOrd="0" presId="urn:microsoft.com/office/officeart/2005/8/layout/orgChart1"/>
    <dgm:cxn modelId="{D0F8FA0B-6FD0-48CD-93EB-BF48518498AE}" type="presParOf" srcId="{83BED222-E46D-4E0E-BD96-4F314F066A55}" destId="{194989D4-673F-43F2-A593-3F5C591B7817}" srcOrd="5" destOrd="0" presId="urn:microsoft.com/office/officeart/2005/8/layout/orgChart1"/>
    <dgm:cxn modelId="{79EF12CB-EF3E-402B-A40D-73C06064FDD2}" type="presParOf" srcId="{194989D4-673F-43F2-A593-3F5C591B7817}" destId="{1048E25B-1D99-46FB-8003-AF8F4CEA9960}" srcOrd="0" destOrd="0" presId="urn:microsoft.com/office/officeart/2005/8/layout/orgChart1"/>
    <dgm:cxn modelId="{2F821713-108F-4FE6-9C68-4306B8AA1DDF}" type="presParOf" srcId="{1048E25B-1D99-46FB-8003-AF8F4CEA9960}" destId="{CF1193BC-FF9C-4550-AB2F-6236ECB59A27}" srcOrd="0" destOrd="0" presId="urn:microsoft.com/office/officeart/2005/8/layout/orgChart1"/>
    <dgm:cxn modelId="{5C156F34-B4F1-46A4-BB0C-96E93A4F8752}" type="presParOf" srcId="{1048E25B-1D99-46FB-8003-AF8F4CEA9960}" destId="{29B4AC22-9BFA-4D20-85A8-09180A7C8D8B}" srcOrd="1" destOrd="0" presId="urn:microsoft.com/office/officeart/2005/8/layout/orgChart1"/>
    <dgm:cxn modelId="{ABAD5207-66C9-4A48-AD29-A806B89DFF72}" type="presParOf" srcId="{194989D4-673F-43F2-A593-3F5C591B7817}" destId="{5970DB85-354B-4A07-A0CB-B7BE255AFC0D}" srcOrd="1" destOrd="0" presId="urn:microsoft.com/office/officeart/2005/8/layout/orgChart1"/>
    <dgm:cxn modelId="{DDA2DC35-A4CB-4BBA-A0FA-8D520972457A}" type="presParOf" srcId="{194989D4-673F-43F2-A593-3F5C591B7817}" destId="{489FC190-872B-431F-8D89-3198C18FE6A3}" srcOrd="2" destOrd="0" presId="urn:microsoft.com/office/officeart/2005/8/layout/orgChart1"/>
    <dgm:cxn modelId="{0292A4BC-D671-4166-8F3D-761B942AF28D}" type="presParOf" srcId="{FD08E508-2F13-4A55-B098-8C2DEDCDDEA6}" destId="{CCCA275A-3226-4E32-8A37-500543DAB1A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6F7315-2417-457B-8BB8-120CB4B861A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2946A5D6-C868-436F-BC97-88175F0F2F68}">
      <dgm:prSet phldrT="[Текст]" custT="1"/>
      <dgm:spPr/>
      <dgm:t>
        <a:bodyPr/>
        <a:lstStyle/>
        <a:p>
          <a:r>
            <a:rPr lang="ru-RU" sz="1200" b="1"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Лучшее предприятие, выпускающее товары для населения</a:t>
          </a:r>
          <a:endParaRPr lang="ru-RU" sz="1200" b="1" cap="none" spc="0" dirty="0">
            <a:ln w="0"/>
            <a:solidFill>
              <a:schemeClr val="tx1"/>
            </a:solidFill>
            <a:effectLst>
              <a:outerShdw blurRad="38100" dist="19050" dir="2700000" algn="tl" rotWithShape="0">
                <a:schemeClr val="dk1">
                  <a:alpha val="40000"/>
                </a:schemeClr>
              </a:outerShdw>
            </a:effectLst>
          </a:endParaRPr>
        </a:p>
      </dgm:t>
    </dgm:pt>
    <dgm:pt modelId="{0437A18F-CE72-423D-BBE0-41DAAFC744B5}" type="parTrans" cxnId="{F4F30E70-4377-4024-A767-1A4DE1B52A63}">
      <dgm:prSet/>
      <dgm:spPr/>
      <dgm:t>
        <a:bodyPr/>
        <a:lstStyle/>
        <a:p>
          <a:endParaRPr lang="ru-RU"/>
        </a:p>
      </dgm:t>
    </dgm:pt>
    <dgm:pt modelId="{424FB2BC-509D-40FD-B7E9-C95EF0905796}" type="sibTrans" cxnId="{F4F30E70-4377-4024-A767-1A4DE1B52A63}">
      <dgm:prSet/>
      <dgm:spPr/>
      <dgm:t>
        <a:bodyPr/>
        <a:lstStyle/>
        <a:p>
          <a:endParaRPr lang="ru-RU"/>
        </a:p>
      </dgm:t>
    </dgm:pt>
    <dgm:pt modelId="{0E8BEF48-85C9-47CF-AF4A-247D07C62F52}">
      <dgm:prSet phldrT="[Текст]" custT="1"/>
      <dgm:spPr/>
      <dgm:t>
        <a:bodyPr/>
        <a:lstStyle/>
        <a:p>
          <a:r>
            <a:rPr lang="ru-RU" sz="10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субъект малого предпринимательства</a:t>
          </a:r>
          <a:endParaRPr lang="ru-RU" sz="1000" dirty="0">
            <a:solidFill>
              <a:schemeClr val="tx1"/>
            </a:solidFill>
          </a:endParaRPr>
        </a:p>
      </dgm:t>
    </dgm:pt>
    <dgm:pt modelId="{C984867F-A5A1-4093-B2A9-A7A3E0241793}" type="parTrans" cxnId="{B03306B5-C936-417E-BE2C-3D7E82AD9489}">
      <dgm:prSet/>
      <dgm:spPr/>
      <dgm:t>
        <a:bodyPr/>
        <a:lstStyle/>
        <a:p>
          <a:endParaRPr lang="ru-RU"/>
        </a:p>
      </dgm:t>
    </dgm:pt>
    <dgm:pt modelId="{D8EB4251-3211-4785-8D44-912777584998}" type="sibTrans" cxnId="{B03306B5-C936-417E-BE2C-3D7E82AD9489}">
      <dgm:prSet/>
      <dgm:spPr/>
      <dgm:t>
        <a:bodyPr/>
        <a:lstStyle/>
        <a:p>
          <a:endParaRPr lang="ru-RU"/>
        </a:p>
      </dgm:t>
    </dgm:pt>
    <dgm:pt modelId="{611B72A3-AF5A-4295-BB52-716A8928F2A4}">
      <dgm:prSet phldrT="[Текст]" custT="1"/>
      <dgm:spPr/>
      <dgm:t>
        <a:bodyPr/>
        <a:lstStyle/>
        <a:p>
          <a:r>
            <a:rPr lang="ru-RU" sz="10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субъект среднего предпринимательства</a:t>
          </a:r>
          <a:endParaRPr lang="ru-RU" sz="1000" dirty="0">
            <a:solidFill>
              <a:schemeClr val="tx1"/>
            </a:solidFill>
          </a:endParaRPr>
        </a:p>
      </dgm:t>
    </dgm:pt>
    <dgm:pt modelId="{710343F6-8270-464C-B10E-1C5C24CDA2E0}" type="parTrans" cxnId="{C20042BF-FE6B-4B10-9EC0-9FDA8FAD3C28}">
      <dgm:prSet/>
      <dgm:spPr/>
      <dgm:t>
        <a:bodyPr/>
        <a:lstStyle/>
        <a:p>
          <a:endParaRPr lang="ru-RU"/>
        </a:p>
      </dgm:t>
    </dgm:pt>
    <dgm:pt modelId="{881AFA23-A098-475B-A948-23572D9B666B}" type="sibTrans" cxnId="{C20042BF-FE6B-4B10-9EC0-9FDA8FAD3C28}">
      <dgm:prSet/>
      <dgm:spPr/>
      <dgm:t>
        <a:bodyPr/>
        <a:lstStyle/>
        <a:p>
          <a:endParaRPr lang="ru-RU"/>
        </a:p>
      </dgm:t>
    </dgm:pt>
    <dgm:pt modelId="{0C2DA520-F59E-4B99-A8C5-0CF2EBEBF33C}">
      <dgm:prSet phldrT="[Текст]" custT="1"/>
      <dgm:spPr/>
      <dgm:t>
        <a:bodyPr/>
        <a:lstStyle/>
        <a:p>
          <a:r>
            <a:rPr lang="ru-RU" sz="10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субъект крупного предпринимательства</a:t>
          </a:r>
          <a:endParaRPr lang="ru-RU" sz="1000" dirty="0">
            <a:solidFill>
              <a:schemeClr val="tx1"/>
            </a:solidFill>
          </a:endParaRPr>
        </a:p>
      </dgm:t>
    </dgm:pt>
    <dgm:pt modelId="{0592FD16-DEA2-489D-8E83-CB75F2796522}" type="parTrans" cxnId="{4A81C825-411D-426E-A51F-610DB79F7E73}">
      <dgm:prSet/>
      <dgm:spPr/>
      <dgm:t>
        <a:bodyPr/>
        <a:lstStyle/>
        <a:p>
          <a:endParaRPr lang="ru-RU"/>
        </a:p>
      </dgm:t>
    </dgm:pt>
    <dgm:pt modelId="{41CA7CEB-0394-456A-A274-A904EB4250B3}" type="sibTrans" cxnId="{4A81C825-411D-426E-A51F-610DB79F7E73}">
      <dgm:prSet/>
      <dgm:spPr/>
      <dgm:t>
        <a:bodyPr/>
        <a:lstStyle/>
        <a:p>
          <a:endParaRPr lang="ru-RU"/>
        </a:p>
      </dgm:t>
    </dgm:pt>
    <dgm:pt modelId="{2BC65D02-4791-44E9-810D-8924DBC72F25}" type="pres">
      <dgm:prSet presAssocID="{9C6F7315-2417-457B-8BB8-120CB4B861AC}" presName="hierChild1" presStyleCnt="0">
        <dgm:presLayoutVars>
          <dgm:orgChart val="1"/>
          <dgm:chPref val="1"/>
          <dgm:dir/>
          <dgm:animOne val="branch"/>
          <dgm:animLvl val="lvl"/>
          <dgm:resizeHandles/>
        </dgm:presLayoutVars>
      </dgm:prSet>
      <dgm:spPr/>
      <dgm:t>
        <a:bodyPr/>
        <a:lstStyle/>
        <a:p>
          <a:endParaRPr lang="ru-RU"/>
        </a:p>
      </dgm:t>
    </dgm:pt>
    <dgm:pt modelId="{FD08E508-2F13-4A55-B098-8C2DEDCDDEA6}" type="pres">
      <dgm:prSet presAssocID="{2946A5D6-C868-436F-BC97-88175F0F2F68}" presName="hierRoot1" presStyleCnt="0">
        <dgm:presLayoutVars>
          <dgm:hierBranch val="init"/>
        </dgm:presLayoutVars>
      </dgm:prSet>
      <dgm:spPr/>
    </dgm:pt>
    <dgm:pt modelId="{D9A4B43E-B64B-4DAE-A45B-2D47E825A6E7}" type="pres">
      <dgm:prSet presAssocID="{2946A5D6-C868-436F-BC97-88175F0F2F68}" presName="rootComposite1" presStyleCnt="0"/>
      <dgm:spPr/>
    </dgm:pt>
    <dgm:pt modelId="{E63AD2A5-7B7B-4870-92FA-DD840EB1C7AA}" type="pres">
      <dgm:prSet presAssocID="{2946A5D6-C868-436F-BC97-88175F0F2F68}" presName="rootText1" presStyleLbl="node0" presStyleIdx="0" presStyleCnt="1" custScaleX="154984" custScaleY="189056">
        <dgm:presLayoutVars>
          <dgm:chPref val="3"/>
        </dgm:presLayoutVars>
      </dgm:prSet>
      <dgm:spPr/>
      <dgm:t>
        <a:bodyPr/>
        <a:lstStyle/>
        <a:p>
          <a:endParaRPr lang="ru-RU"/>
        </a:p>
      </dgm:t>
    </dgm:pt>
    <dgm:pt modelId="{D559B8C8-DA76-465E-8255-383530270CCE}" type="pres">
      <dgm:prSet presAssocID="{2946A5D6-C868-436F-BC97-88175F0F2F68}" presName="rootConnector1" presStyleLbl="node1" presStyleIdx="0" presStyleCnt="0"/>
      <dgm:spPr/>
      <dgm:t>
        <a:bodyPr/>
        <a:lstStyle/>
        <a:p>
          <a:endParaRPr lang="ru-RU"/>
        </a:p>
      </dgm:t>
    </dgm:pt>
    <dgm:pt modelId="{83BED222-E46D-4E0E-BD96-4F314F066A55}" type="pres">
      <dgm:prSet presAssocID="{2946A5D6-C868-436F-BC97-88175F0F2F68}" presName="hierChild2" presStyleCnt="0"/>
      <dgm:spPr/>
    </dgm:pt>
    <dgm:pt modelId="{BF9FC28D-9EFF-4331-A3C5-547660B8EC6D}" type="pres">
      <dgm:prSet presAssocID="{C984867F-A5A1-4093-B2A9-A7A3E0241793}" presName="Name37" presStyleLbl="parChTrans1D2" presStyleIdx="0" presStyleCnt="3"/>
      <dgm:spPr/>
      <dgm:t>
        <a:bodyPr/>
        <a:lstStyle/>
        <a:p>
          <a:endParaRPr lang="ru-RU"/>
        </a:p>
      </dgm:t>
    </dgm:pt>
    <dgm:pt modelId="{69B473FB-02A2-4547-ADE1-B55DBFF0A924}" type="pres">
      <dgm:prSet presAssocID="{0E8BEF48-85C9-47CF-AF4A-247D07C62F52}" presName="hierRoot2" presStyleCnt="0">
        <dgm:presLayoutVars>
          <dgm:hierBranch val="init"/>
        </dgm:presLayoutVars>
      </dgm:prSet>
      <dgm:spPr/>
    </dgm:pt>
    <dgm:pt modelId="{EDC61983-63D5-46EB-9321-20E5005CEE32}" type="pres">
      <dgm:prSet presAssocID="{0E8BEF48-85C9-47CF-AF4A-247D07C62F52}" presName="rootComposite" presStyleCnt="0"/>
      <dgm:spPr/>
    </dgm:pt>
    <dgm:pt modelId="{A1ACF79E-1C84-4263-9272-50AFB60D2D9F}" type="pres">
      <dgm:prSet presAssocID="{0E8BEF48-85C9-47CF-AF4A-247D07C62F52}" presName="rootText" presStyleLbl="node2" presStyleIdx="0" presStyleCnt="3">
        <dgm:presLayoutVars>
          <dgm:chPref val="3"/>
        </dgm:presLayoutVars>
      </dgm:prSet>
      <dgm:spPr/>
      <dgm:t>
        <a:bodyPr/>
        <a:lstStyle/>
        <a:p>
          <a:endParaRPr lang="ru-RU"/>
        </a:p>
      </dgm:t>
    </dgm:pt>
    <dgm:pt modelId="{003E8575-0283-42E1-A6EB-10355760F097}" type="pres">
      <dgm:prSet presAssocID="{0E8BEF48-85C9-47CF-AF4A-247D07C62F52}" presName="rootConnector" presStyleLbl="node2" presStyleIdx="0" presStyleCnt="3"/>
      <dgm:spPr/>
      <dgm:t>
        <a:bodyPr/>
        <a:lstStyle/>
        <a:p>
          <a:endParaRPr lang="ru-RU"/>
        </a:p>
      </dgm:t>
    </dgm:pt>
    <dgm:pt modelId="{6FA3CE31-2368-44A6-884D-DFE00B336E48}" type="pres">
      <dgm:prSet presAssocID="{0E8BEF48-85C9-47CF-AF4A-247D07C62F52}" presName="hierChild4" presStyleCnt="0"/>
      <dgm:spPr/>
    </dgm:pt>
    <dgm:pt modelId="{0E03D6D6-EF32-4936-A219-671673D28345}" type="pres">
      <dgm:prSet presAssocID="{0E8BEF48-85C9-47CF-AF4A-247D07C62F52}" presName="hierChild5" presStyleCnt="0"/>
      <dgm:spPr/>
    </dgm:pt>
    <dgm:pt modelId="{627B61F5-7B15-4438-82F6-A39A33EB1762}" type="pres">
      <dgm:prSet presAssocID="{710343F6-8270-464C-B10E-1C5C24CDA2E0}" presName="Name37" presStyleLbl="parChTrans1D2" presStyleIdx="1" presStyleCnt="3"/>
      <dgm:spPr/>
      <dgm:t>
        <a:bodyPr/>
        <a:lstStyle/>
        <a:p>
          <a:endParaRPr lang="ru-RU"/>
        </a:p>
      </dgm:t>
    </dgm:pt>
    <dgm:pt modelId="{B730DA02-4BD4-4AD1-9A30-C03AB8EC6323}" type="pres">
      <dgm:prSet presAssocID="{611B72A3-AF5A-4295-BB52-716A8928F2A4}" presName="hierRoot2" presStyleCnt="0">
        <dgm:presLayoutVars>
          <dgm:hierBranch val="init"/>
        </dgm:presLayoutVars>
      </dgm:prSet>
      <dgm:spPr/>
    </dgm:pt>
    <dgm:pt modelId="{717A982E-59AD-44A3-BA18-B670614E1CAE}" type="pres">
      <dgm:prSet presAssocID="{611B72A3-AF5A-4295-BB52-716A8928F2A4}" presName="rootComposite" presStyleCnt="0"/>
      <dgm:spPr/>
    </dgm:pt>
    <dgm:pt modelId="{5665B30E-15F4-4129-BCA8-83085F085D9D}" type="pres">
      <dgm:prSet presAssocID="{611B72A3-AF5A-4295-BB52-716A8928F2A4}" presName="rootText" presStyleLbl="node2" presStyleIdx="1" presStyleCnt="3">
        <dgm:presLayoutVars>
          <dgm:chPref val="3"/>
        </dgm:presLayoutVars>
      </dgm:prSet>
      <dgm:spPr/>
      <dgm:t>
        <a:bodyPr/>
        <a:lstStyle/>
        <a:p>
          <a:endParaRPr lang="ru-RU"/>
        </a:p>
      </dgm:t>
    </dgm:pt>
    <dgm:pt modelId="{32685EEC-F4D3-45F0-8FA5-697FBC26BC7F}" type="pres">
      <dgm:prSet presAssocID="{611B72A3-AF5A-4295-BB52-716A8928F2A4}" presName="rootConnector" presStyleLbl="node2" presStyleIdx="1" presStyleCnt="3"/>
      <dgm:spPr/>
      <dgm:t>
        <a:bodyPr/>
        <a:lstStyle/>
        <a:p>
          <a:endParaRPr lang="ru-RU"/>
        </a:p>
      </dgm:t>
    </dgm:pt>
    <dgm:pt modelId="{5EEA1A7D-5EE3-4C81-BEFE-44216D464BED}" type="pres">
      <dgm:prSet presAssocID="{611B72A3-AF5A-4295-BB52-716A8928F2A4}" presName="hierChild4" presStyleCnt="0"/>
      <dgm:spPr/>
    </dgm:pt>
    <dgm:pt modelId="{09C7F414-F4DF-4908-8822-DFDE10C0058A}" type="pres">
      <dgm:prSet presAssocID="{611B72A3-AF5A-4295-BB52-716A8928F2A4}" presName="hierChild5" presStyleCnt="0"/>
      <dgm:spPr/>
    </dgm:pt>
    <dgm:pt modelId="{D2876F9E-1F76-477B-BC62-9881E6931B43}" type="pres">
      <dgm:prSet presAssocID="{0592FD16-DEA2-489D-8E83-CB75F2796522}" presName="Name37" presStyleLbl="parChTrans1D2" presStyleIdx="2" presStyleCnt="3"/>
      <dgm:spPr/>
      <dgm:t>
        <a:bodyPr/>
        <a:lstStyle/>
        <a:p>
          <a:endParaRPr lang="ru-RU"/>
        </a:p>
      </dgm:t>
    </dgm:pt>
    <dgm:pt modelId="{194989D4-673F-43F2-A593-3F5C591B7817}" type="pres">
      <dgm:prSet presAssocID="{0C2DA520-F59E-4B99-A8C5-0CF2EBEBF33C}" presName="hierRoot2" presStyleCnt="0">
        <dgm:presLayoutVars>
          <dgm:hierBranch val="init"/>
        </dgm:presLayoutVars>
      </dgm:prSet>
      <dgm:spPr/>
    </dgm:pt>
    <dgm:pt modelId="{1048E25B-1D99-46FB-8003-AF8F4CEA9960}" type="pres">
      <dgm:prSet presAssocID="{0C2DA520-F59E-4B99-A8C5-0CF2EBEBF33C}" presName="rootComposite" presStyleCnt="0"/>
      <dgm:spPr/>
    </dgm:pt>
    <dgm:pt modelId="{CF1193BC-FF9C-4550-AB2F-6236ECB59A27}" type="pres">
      <dgm:prSet presAssocID="{0C2DA520-F59E-4B99-A8C5-0CF2EBEBF33C}" presName="rootText" presStyleLbl="node2" presStyleIdx="2" presStyleCnt="3">
        <dgm:presLayoutVars>
          <dgm:chPref val="3"/>
        </dgm:presLayoutVars>
      </dgm:prSet>
      <dgm:spPr/>
      <dgm:t>
        <a:bodyPr/>
        <a:lstStyle/>
        <a:p>
          <a:endParaRPr lang="ru-RU"/>
        </a:p>
      </dgm:t>
    </dgm:pt>
    <dgm:pt modelId="{29B4AC22-9BFA-4D20-85A8-09180A7C8D8B}" type="pres">
      <dgm:prSet presAssocID="{0C2DA520-F59E-4B99-A8C5-0CF2EBEBF33C}" presName="rootConnector" presStyleLbl="node2" presStyleIdx="2" presStyleCnt="3"/>
      <dgm:spPr/>
      <dgm:t>
        <a:bodyPr/>
        <a:lstStyle/>
        <a:p>
          <a:endParaRPr lang="ru-RU"/>
        </a:p>
      </dgm:t>
    </dgm:pt>
    <dgm:pt modelId="{5970DB85-354B-4A07-A0CB-B7BE255AFC0D}" type="pres">
      <dgm:prSet presAssocID="{0C2DA520-F59E-4B99-A8C5-0CF2EBEBF33C}" presName="hierChild4" presStyleCnt="0"/>
      <dgm:spPr/>
    </dgm:pt>
    <dgm:pt modelId="{489FC190-872B-431F-8D89-3198C18FE6A3}" type="pres">
      <dgm:prSet presAssocID="{0C2DA520-F59E-4B99-A8C5-0CF2EBEBF33C}" presName="hierChild5" presStyleCnt="0"/>
      <dgm:spPr/>
    </dgm:pt>
    <dgm:pt modelId="{CCCA275A-3226-4E32-8A37-500543DAB1A2}" type="pres">
      <dgm:prSet presAssocID="{2946A5D6-C868-436F-BC97-88175F0F2F68}" presName="hierChild3" presStyleCnt="0"/>
      <dgm:spPr/>
    </dgm:pt>
  </dgm:ptLst>
  <dgm:cxnLst>
    <dgm:cxn modelId="{E143CB59-1174-466D-BDB3-88C07E69C9CF}" type="presOf" srcId="{C984867F-A5A1-4093-B2A9-A7A3E0241793}" destId="{BF9FC28D-9EFF-4331-A3C5-547660B8EC6D}" srcOrd="0" destOrd="0" presId="urn:microsoft.com/office/officeart/2005/8/layout/orgChart1"/>
    <dgm:cxn modelId="{BA5ACF57-94E8-47C2-9B88-E57FBE34A8E4}" type="presOf" srcId="{2946A5D6-C868-436F-BC97-88175F0F2F68}" destId="{E63AD2A5-7B7B-4870-92FA-DD840EB1C7AA}" srcOrd="0" destOrd="0" presId="urn:microsoft.com/office/officeart/2005/8/layout/orgChart1"/>
    <dgm:cxn modelId="{F4F30E70-4377-4024-A767-1A4DE1B52A63}" srcId="{9C6F7315-2417-457B-8BB8-120CB4B861AC}" destId="{2946A5D6-C868-436F-BC97-88175F0F2F68}" srcOrd="0" destOrd="0" parTransId="{0437A18F-CE72-423D-BBE0-41DAAFC744B5}" sibTransId="{424FB2BC-509D-40FD-B7E9-C95EF0905796}"/>
    <dgm:cxn modelId="{4EB4CC13-D5CF-4603-95BB-F2A5A2A0D2D9}" type="presOf" srcId="{611B72A3-AF5A-4295-BB52-716A8928F2A4}" destId="{32685EEC-F4D3-45F0-8FA5-697FBC26BC7F}" srcOrd="1" destOrd="0" presId="urn:microsoft.com/office/officeart/2005/8/layout/orgChart1"/>
    <dgm:cxn modelId="{C20042BF-FE6B-4B10-9EC0-9FDA8FAD3C28}" srcId="{2946A5D6-C868-436F-BC97-88175F0F2F68}" destId="{611B72A3-AF5A-4295-BB52-716A8928F2A4}" srcOrd="1" destOrd="0" parTransId="{710343F6-8270-464C-B10E-1C5C24CDA2E0}" sibTransId="{881AFA23-A098-475B-A948-23572D9B666B}"/>
    <dgm:cxn modelId="{871BBB4C-F91B-454A-A28D-92465AD760C4}" type="presOf" srcId="{0C2DA520-F59E-4B99-A8C5-0CF2EBEBF33C}" destId="{29B4AC22-9BFA-4D20-85A8-09180A7C8D8B}" srcOrd="1" destOrd="0" presId="urn:microsoft.com/office/officeart/2005/8/layout/orgChart1"/>
    <dgm:cxn modelId="{E9BD40B5-FFD2-4DC8-A392-E47DD4FF3C10}" type="presOf" srcId="{2946A5D6-C868-436F-BC97-88175F0F2F68}" destId="{D559B8C8-DA76-465E-8255-383530270CCE}" srcOrd="1" destOrd="0" presId="urn:microsoft.com/office/officeart/2005/8/layout/orgChart1"/>
    <dgm:cxn modelId="{861E0888-8DBE-4D4F-8C1B-B9E64C77F182}" type="presOf" srcId="{9C6F7315-2417-457B-8BB8-120CB4B861AC}" destId="{2BC65D02-4791-44E9-810D-8924DBC72F25}" srcOrd="0" destOrd="0" presId="urn:microsoft.com/office/officeart/2005/8/layout/orgChart1"/>
    <dgm:cxn modelId="{B7FBE504-31CC-4451-BD2E-770E0F9B336C}" type="presOf" srcId="{0E8BEF48-85C9-47CF-AF4A-247D07C62F52}" destId="{A1ACF79E-1C84-4263-9272-50AFB60D2D9F}" srcOrd="0" destOrd="0" presId="urn:microsoft.com/office/officeart/2005/8/layout/orgChart1"/>
    <dgm:cxn modelId="{C68703DF-5612-4EEE-B703-531F7F3A43F8}" type="presOf" srcId="{710343F6-8270-464C-B10E-1C5C24CDA2E0}" destId="{627B61F5-7B15-4438-82F6-A39A33EB1762}" srcOrd="0" destOrd="0" presId="urn:microsoft.com/office/officeart/2005/8/layout/orgChart1"/>
    <dgm:cxn modelId="{4A81C825-411D-426E-A51F-610DB79F7E73}" srcId="{2946A5D6-C868-436F-BC97-88175F0F2F68}" destId="{0C2DA520-F59E-4B99-A8C5-0CF2EBEBF33C}" srcOrd="2" destOrd="0" parTransId="{0592FD16-DEA2-489D-8E83-CB75F2796522}" sibTransId="{41CA7CEB-0394-456A-A274-A904EB4250B3}"/>
    <dgm:cxn modelId="{042E2CBA-0FF1-4465-9A1C-F479353FB3D7}" type="presOf" srcId="{0E8BEF48-85C9-47CF-AF4A-247D07C62F52}" destId="{003E8575-0283-42E1-A6EB-10355760F097}" srcOrd="1" destOrd="0" presId="urn:microsoft.com/office/officeart/2005/8/layout/orgChart1"/>
    <dgm:cxn modelId="{852DD7BF-EA8D-4A19-B1B3-A94ABE1A81B5}" type="presOf" srcId="{0C2DA520-F59E-4B99-A8C5-0CF2EBEBF33C}" destId="{CF1193BC-FF9C-4550-AB2F-6236ECB59A27}" srcOrd="0" destOrd="0" presId="urn:microsoft.com/office/officeart/2005/8/layout/orgChart1"/>
    <dgm:cxn modelId="{B03306B5-C936-417E-BE2C-3D7E82AD9489}" srcId="{2946A5D6-C868-436F-BC97-88175F0F2F68}" destId="{0E8BEF48-85C9-47CF-AF4A-247D07C62F52}" srcOrd="0" destOrd="0" parTransId="{C984867F-A5A1-4093-B2A9-A7A3E0241793}" sibTransId="{D8EB4251-3211-4785-8D44-912777584998}"/>
    <dgm:cxn modelId="{2F6B1B81-19B0-4D77-8C84-92F0AF6623E6}" type="presOf" srcId="{611B72A3-AF5A-4295-BB52-716A8928F2A4}" destId="{5665B30E-15F4-4129-BCA8-83085F085D9D}" srcOrd="0" destOrd="0" presId="urn:microsoft.com/office/officeart/2005/8/layout/orgChart1"/>
    <dgm:cxn modelId="{CC609FE7-024D-4791-AF55-1AF63E5AFA9E}" type="presOf" srcId="{0592FD16-DEA2-489D-8E83-CB75F2796522}" destId="{D2876F9E-1F76-477B-BC62-9881E6931B43}" srcOrd="0" destOrd="0" presId="urn:microsoft.com/office/officeart/2005/8/layout/orgChart1"/>
    <dgm:cxn modelId="{74042D09-D2B4-465B-A20B-B36DA7CA0A38}" type="presParOf" srcId="{2BC65D02-4791-44E9-810D-8924DBC72F25}" destId="{FD08E508-2F13-4A55-B098-8C2DEDCDDEA6}" srcOrd="0" destOrd="0" presId="urn:microsoft.com/office/officeart/2005/8/layout/orgChart1"/>
    <dgm:cxn modelId="{E80FA99A-5ABA-4D88-95F0-7A8A5B0D7103}" type="presParOf" srcId="{FD08E508-2F13-4A55-B098-8C2DEDCDDEA6}" destId="{D9A4B43E-B64B-4DAE-A45B-2D47E825A6E7}" srcOrd="0" destOrd="0" presId="urn:microsoft.com/office/officeart/2005/8/layout/orgChart1"/>
    <dgm:cxn modelId="{22E3E810-78CB-46C7-89DF-A28802FBDE9A}" type="presParOf" srcId="{D9A4B43E-B64B-4DAE-A45B-2D47E825A6E7}" destId="{E63AD2A5-7B7B-4870-92FA-DD840EB1C7AA}" srcOrd="0" destOrd="0" presId="urn:microsoft.com/office/officeart/2005/8/layout/orgChart1"/>
    <dgm:cxn modelId="{9B9AFFF0-4ED4-446C-B4D4-776E11070FCE}" type="presParOf" srcId="{D9A4B43E-B64B-4DAE-A45B-2D47E825A6E7}" destId="{D559B8C8-DA76-465E-8255-383530270CCE}" srcOrd="1" destOrd="0" presId="urn:microsoft.com/office/officeart/2005/8/layout/orgChart1"/>
    <dgm:cxn modelId="{7BEC3935-163E-45AA-9AA1-B833BB00A3B9}" type="presParOf" srcId="{FD08E508-2F13-4A55-B098-8C2DEDCDDEA6}" destId="{83BED222-E46D-4E0E-BD96-4F314F066A55}" srcOrd="1" destOrd="0" presId="urn:microsoft.com/office/officeart/2005/8/layout/orgChart1"/>
    <dgm:cxn modelId="{BEE120B4-856C-43B9-BC73-9D311F4C2EDA}" type="presParOf" srcId="{83BED222-E46D-4E0E-BD96-4F314F066A55}" destId="{BF9FC28D-9EFF-4331-A3C5-547660B8EC6D}" srcOrd="0" destOrd="0" presId="urn:microsoft.com/office/officeart/2005/8/layout/orgChart1"/>
    <dgm:cxn modelId="{7E2FA843-9A75-41A7-BF7C-EF04E5496CDE}" type="presParOf" srcId="{83BED222-E46D-4E0E-BD96-4F314F066A55}" destId="{69B473FB-02A2-4547-ADE1-B55DBFF0A924}" srcOrd="1" destOrd="0" presId="urn:microsoft.com/office/officeart/2005/8/layout/orgChart1"/>
    <dgm:cxn modelId="{07AD82CE-8C25-407A-9BE6-3E748BEDBF9E}" type="presParOf" srcId="{69B473FB-02A2-4547-ADE1-B55DBFF0A924}" destId="{EDC61983-63D5-46EB-9321-20E5005CEE32}" srcOrd="0" destOrd="0" presId="urn:microsoft.com/office/officeart/2005/8/layout/orgChart1"/>
    <dgm:cxn modelId="{AE70E9C6-FB58-4EC2-A6D6-45FA2F8EFDA6}" type="presParOf" srcId="{EDC61983-63D5-46EB-9321-20E5005CEE32}" destId="{A1ACF79E-1C84-4263-9272-50AFB60D2D9F}" srcOrd="0" destOrd="0" presId="urn:microsoft.com/office/officeart/2005/8/layout/orgChart1"/>
    <dgm:cxn modelId="{A01795BD-F5BE-4B08-9970-53DE6C94099E}" type="presParOf" srcId="{EDC61983-63D5-46EB-9321-20E5005CEE32}" destId="{003E8575-0283-42E1-A6EB-10355760F097}" srcOrd="1" destOrd="0" presId="urn:microsoft.com/office/officeart/2005/8/layout/orgChart1"/>
    <dgm:cxn modelId="{BE64A200-FBC4-4125-B7AF-A282559E54F8}" type="presParOf" srcId="{69B473FB-02A2-4547-ADE1-B55DBFF0A924}" destId="{6FA3CE31-2368-44A6-884D-DFE00B336E48}" srcOrd="1" destOrd="0" presId="urn:microsoft.com/office/officeart/2005/8/layout/orgChart1"/>
    <dgm:cxn modelId="{946AE1B3-BD91-4AA5-9725-DACB6C556106}" type="presParOf" srcId="{69B473FB-02A2-4547-ADE1-B55DBFF0A924}" destId="{0E03D6D6-EF32-4936-A219-671673D28345}" srcOrd="2" destOrd="0" presId="urn:microsoft.com/office/officeart/2005/8/layout/orgChart1"/>
    <dgm:cxn modelId="{52C8E7D5-2245-4D9A-8134-90FCE25657E3}" type="presParOf" srcId="{83BED222-E46D-4E0E-BD96-4F314F066A55}" destId="{627B61F5-7B15-4438-82F6-A39A33EB1762}" srcOrd="2" destOrd="0" presId="urn:microsoft.com/office/officeart/2005/8/layout/orgChart1"/>
    <dgm:cxn modelId="{E8B1091E-6B33-4394-9628-FF86FCEB9BD5}" type="presParOf" srcId="{83BED222-E46D-4E0E-BD96-4F314F066A55}" destId="{B730DA02-4BD4-4AD1-9A30-C03AB8EC6323}" srcOrd="3" destOrd="0" presId="urn:microsoft.com/office/officeart/2005/8/layout/orgChart1"/>
    <dgm:cxn modelId="{CAB0CDD8-D6B4-46A4-B04D-7A1DEC6A9355}" type="presParOf" srcId="{B730DA02-4BD4-4AD1-9A30-C03AB8EC6323}" destId="{717A982E-59AD-44A3-BA18-B670614E1CAE}" srcOrd="0" destOrd="0" presId="urn:microsoft.com/office/officeart/2005/8/layout/orgChart1"/>
    <dgm:cxn modelId="{E5C29A4A-2EE7-404A-9004-B344E971F7FC}" type="presParOf" srcId="{717A982E-59AD-44A3-BA18-B670614E1CAE}" destId="{5665B30E-15F4-4129-BCA8-83085F085D9D}" srcOrd="0" destOrd="0" presId="urn:microsoft.com/office/officeart/2005/8/layout/orgChart1"/>
    <dgm:cxn modelId="{92199215-C407-4548-A3CB-331CAC0D4178}" type="presParOf" srcId="{717A982E-59AD-44A3-BA18-B670614E1CAE}" destId="{32685EEC-F4D3-45F0-8FA5-697FBC26BC7F}" srcOrd="1" destOrd="0" presId="urn:microsoft.com/office/officeart/2005/8/layout/orgChart1"/>
    <dgm:cxn modelId="{70C23539-8B42-4838-952E-1C0A3D9ED880}" type="presParOf" srcId="{B730DA02-4BD4-4AD1-9A30-C03AB8EC6323}" destId="{5EEA1A7D-5EE3-4C81-BEFE-44216D464BED}" srcOrd="1" destOrd="0" presId="urn:microsoft.com/office/officeart/2005/8/layout/orgChart1"/>
    <dgm:cxn modelId="{5F0AE86B-CB7F-4115-A497-915078DE7C13}" type="presParOf" srcId="{B730DA02-4BD4-4AD1-9A30-C03AB8EC6323}" destId="{09C7F414-F4DF-4908-8822-DFDE10C0058A}" srcOrd="2" destOrd="0" presId="urn:microsoft.com/office/officeart/2005/8/layout/orgChart1"/>
    <dgm:cxn modelId="{4FEF208E-BD28-468B-AD35-824E217CA1E5}" type="presParOf" srcId="{83BED222-E46D-4E0E-BD96-4F314F066A55}" destId="{D2876F9E-1F76-477B-BC62-9881E6931B43}" srcOrd="4" destOrd="0" presId="urn:microsoft.com/office/officeart/2005/8/layout/orgChart1"/>
    <dgm:cxn modelId="{D0F8FA0B-6FD0-48CD-93EB-BF48518498AE}" type="presParOf" srcId="{83BED222-E46D-4E0E-BD96-4F314F066A55}" destId="{194989D4-673F-43F2-A593-3F5C591B7817}" srcOrd="5" destOrd="0" presId="urn:microsoft.com/office/officeart/2005/8/layout/orgChart1"/>
    <dgm:cxn modelId="{79EF12CB-EF3E-402B-A40D-73C06064FDD2}" type="presParOf" srcId="{194989D4-673F-43F2-A593-3F5C591B7817}" destId="{1048E25B-1D99-46FB-8003-AF8F4CEA9960}" srcOrd="0" destOrd="0" presId="urn:microsoft.com/office/officeart/2005/8/layout/orgChart1"/>
    <dgm:cxn modelId="{2F821713-108F-4FE6-9C68-4306B8AA1DDF}" type="presParOf" srcId="{1048E25B-1D99-46FB-8003-AF8F4CEA9960}" destId="{CF1193BC-FF9C-4550-AB2F-6236ECB59A27}" srcOrd="0" destOrd="0" presId="urn:microsoft.com/office/officeart/2005/8/layout/orgChart1"/>
    <dgm:cxn modelId="{5C156F34-B4F1-46A4-BB0C-96E93A4F8752}" type="presParOf" srcId="{1048E25B-1D99-46FB-8003-AF8F4CEA9960}" destId="{29B4AC22-9BFA-4D20-85A8-09180A7C8D8B}" srcOrd="1" destOrd="0" presId="urn:microsoft.com/office/officeart/2005/8/layout/orgChart1"/>
    <dgm:cxn modelId="{ABAD5207-66C9-4A48-AD29-A806B89DFF72}" type="presParOf" srcId="{194989D4-673F-43F2-A593-3F5C591B7817}" destId="{5970DB85-354B-4A07-A0CB-B7BE255AFC0D}" srcOrd="1" destOrd="0" presId="urn:microsoft.com/office/officeart/2005/8/layout/orgChart1"/>
    <dgm:cxn modelId="{DDA2DC35-A4CB-4BBA-A0FA-8D520972457A}" type="presParOf" srcId="{194989D4-673F-43F2-A593-3F5C591B7817}" destId="{489FC190-872B-431F-8D89-3198C18FE6A3}" srcOrd="2" destOrd="0" presId="urn:microsoft.com/office/officeart/2005/8/layout/orgChart1"/>
    <dgm:cxn modelId="{0292A4BC-D671-4166-8F3D-761B942AF28D}" type="presParOf" srcId="{FD08E508-2F13-4A55-B098-8C2DEDCDDEA6}" destId="{CCCA275A-3226-4E32-8A37-500543DAB1A2}"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6F7315-2417-457B-8BB8-120CB4B861A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2946A5D6-C868-436F-BC97-88175F0F2F68}">
      <dgm:prSet phldrT="[Текст]" custT="1"/>
      <dgm:spPr/>
      <dgm:t>
        <a:bodyPr/>
        <a:lstStyle/>
        <a:p>
          <a:r>
            <a:rPr lang="ru-RU" sz="1200" b="1"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Лучшее предприятие, оказывающее услуги</a:t>
          </a:r>
          <a:endParaRPr lang="ru-RU" sz="1200" b="1" cap="none" spc="0" dirty="0">
            <a:ln w="0"/>
            <a:solidFill>
              <a:schemeClr val="tx1"/>
            </a:solidFill>
            <a:effectLst>
              <a:outerShdw blurRad="38100" dist="19050" dir="2700000" algn="tl" rotWithShape="0">
                <a:schemeClr val="dk1">
                  <a:alpha val="40000"/>
                </a:schemeClr>
              </a:outerShdw>
            </a:effectLst>
          </a:endParaRPr>
        </a:p>
      </dgm:t>
    </dgm:pt>
    <dgm:pt modelId="{0437A18F-CE72-423D-BBE0-41DAAFC744B5}" type="parTrans" cxnId="{F4F30E70-4377-4024-A767-1A4DE1B52A63}">
      <dgm:prSet/>
      <dgm:spPr/>
      <dgm:t>
        <a:bodyPr/>
        <a:lstStyle/>
        <a:p>
          <a:endParaRPr lang="ru-RU"/>
        </a:p>
      </dgm:t>
    </dgm:pt>
    <dgm:pt modelId="{424FB2BC-509D-40FD-B7E9-C95EF0905796}" type="sibTrans" cxnId="{F4F30E70-4377-4024-A767-1A4DE1B52A63}">
      <dgm:prSet/>
      <dgm:spPr/>
      <dgm:t>
        <a:bodyPr/>
        <a:lstStyle/>
        <a:p>
          <a:endParaRPr lang="ru-RU"/>
        </a:p>
      </dgm:t>
    </dgm:pt>
    <dgm:pt modelId="{0E8BEF48-85C9-47CF-AF4A-247D07C62F52}">
      <dgm:prSet phldrT="[Текст]" custT="1"/>
      <dgm:spPr/>
      <dgm:t>
        <a:bodyPr/>
        <a:lstStyle/>
        <a:p>
          <a:r>
            <a:rPr lang="ru-RU" sz="10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субъект малого предпринимательства</a:t>
          </a:r>
          <a:endParaRPr lang="ru-RU" sz="1000" dirty="0">
            <a:solidFill>
              <a:schemeClr val="tx1"/>
            </a:solidFill>
          </a:endParaRPr>
        </a:p>
      </dgm:t>
    </dgm:pt>
    <dgm:pt modelId="{C984867F-A5A1-4093-B2A9-A7A3E0241793}" type="parTrans" cxnId="{B03306B5-C936-417E-BE2C-3D7E82AD9489}">
      <dgm:prSet/>
      <dgm:spPr/>
      <dgm:t>
        <a:bodyPr/>
        <a:lstStyle/>
        <a:p>
          <a:endParaRPr lang="ru-RU"/>
        </a:p>
      </dgm:t>
    </dgm:pt>
    <dgm:pt modelId="{D8EB4251-3211-4785-8D44-912777584998}" type="sibTrans" cxnId="{B03306B5-C936-417E-BE2C-3D7E82AD9489}">
      <dgm:prSet/>
      <dgm:spPr/>
      <dgm:t>
        <a:bodyPr/>
        <a:lstStyle/>
        <a:p>
          <a:endParaRPr lang="ru-RU"/>
        </a:p>
      </dgm:t>
    </dgm:pt>
    <dgm:pt modelId="{611B72A3-AF5A-4295-BB52-716A8928F2A4}">
      <dgm:prSet phldrT="[Текст]" custT="1"/>
      <dgm:spPr/>
      <dgm:t>
        <a:bodyPr/>
        <a:lstStyle/>
        <a:p>
          <a:r>
            <a:rPr lang="ru-RU" sz="10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субъект среднего предпринимательства</a:t>
          </a:r>
          <a:endParaRPr lang="ru-RU" sz="1000" dirty="0">
            <a:solidFill>
              <a:schemeClr val="tx1"/>
            </a:solidFill>
          </a:endParaRPr>
        </a:p>
      </dgm:t>
    </dgm:pt>
    <dgm:pt modelId="{710343F6-8270-464C-B10E-1C5C24CDA2E0}" type="parTrans" cxnId="{C20042BF-FE6B-4B10-9EC0-9FDA8FAD3C28}">
      <dgm:prSet/>
      <dgm:spPr/>
      <dgm:t>
        <a:bodyPr/>
        <a:lstStyle/>
        <a:p>
          <a:endParaRPr lang="ru-RU"/>
        </a:p>
      </dgm:t>
    </dgm:pt>
    <dgm:pt modelId="{881AFA23-A098-475B-A948-23572D9B666B}" type="sibTrans" cxnId="{C20042BF-FE6B-4B10-9EC0-9FDA8FAD3C28}">
      <dgm:prSet/>
      <dgm:spPr/>
      <dgm:t>
        <a:bodyPr/>
        <a:lstStyle/>
        <a:p>
          <a:endParaRPr lang="ru-RU"/>
        </a:p>
      </dgm:t>
    </dgm:pt>
    <dgm:pt modelId="{0C2DA520-F59E-4B99-A8C5-0CF2EBEBF33C}">
      <dgm:prSet phldrT="[Текст]" custT="1"/>
      <dgm:spPr/>
      <dgm:t>
        <a:bodyPr/>
        <a:lstStyle/>
        <a:p>
          <a:r>
            <a:rPr lang="ru-RU" sz="10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субъект крупного предпринимательства</a:t>
          </a:r>
          <a:endParaRPr lang="ru-RU" sz="1000" dirty="0">
            <a:solidFill>
              <a:schemeClr val="tx1"/>
            </a:solidFill>
          </a:endParaRPr>
        </a:p>
      </dgm:t>
    </dgm:pt>
    <dgm:pt modelId="{0592FD16-DEA2-489D-8E83-CB75F2796522}" type="parTrans" cxnId="{4A81C825-411D-426E-A51F-610DB79F7E73}">
      <dgm:prSet/>
      <dgm:spPr/>
      <dgm:t>
        <a:bodyPr/>
        <a:lstStyle/>
        <a:p>
          <a:endParaRPr lang="ru-RU"/>
        </a:p>
      </dgm:t>
    </dgm:pt>
    <dgm:pt modelId="{41CA7CEB-0394-456A-A274-A904EB4250B3}" type="sibTrans" cxnId="{4A81C825-411D-426E-A51F-610DB79F7E73}">
      <dgm:prSet/>
      <dgm:spPr/>
      <dgm:t>
        <a:bodyPr/>
        <a:lstStyle/>
        <a:p>
          <a:endParaRPr lang="ru-RU"/>
        </a:p>
      </dgm:t>
    </dgm:pt>
    <dgm:pt modelId="{2BC65D02-4791-44E9-810D-8924DBC72F25}" type="pres">
      <dgm:prSet presAssocID="{9C6F7315-2417-457B-8BB8-120CB4B861AC}" presName="hierChild1" presStyleCnt="0">
        <dgm:presLayoutVars>
          <dgm:orgChart val="1"/>
          <dgm:chPref val="1"/>
          <dgm:dir/>
          <dgm:animOne val="branch"/>
          <dgm:animLvl val="lvl"/>
          <dgm:resizeHandles/>
        </dgm:presLayoutVars>
      </dgm:prSet>
      <dgm:spPr/>
      <dgm:t>
        <a:bodyPr/>
        <a:lstStyle/>
        <a:p>
          <a:endParaRPr lang="ru-RU"/>
        </a:p>
      </dgm:t>
    </dgm:pt>
    <dgm:pt modelId="{FD08E508-2F13-4A55-B098-8C2DEDCDDEA6}" type="pres">
      <dgm:prSet presAssocID="{2946A5D6-C868-436F-BC97-88175F0F2F68}" presName="hierRoot1" presStyleCnt="0">
        <dgm:presLayoutVars>
          <dgm:hierBranch val="init"/>
        </dgm:presLayoutVars>
      </dgm:prSet>
      <dgm:spPr/>
    </dgm:pt>
    <dgm:pt modelId="{D9A4B43E-B64B-4DAE-A45B-2D47E825A6E7}" type="pres">
      <dgm:prSet presAssocID="{2946A5D6-C868-436F-BC97-88175F0F2F68}" presName="rootComposite1" presStyleCnt="0"/>
      <dgm:spPr/>
    </dgm:pt>
    <dgm:pt modelId="{E63AD2A5-7B7B-4870-92FA-DD840EB1C7AA}" type="pres">
      <dgm:prSet presAssocID="{2946A5D6-C868-436F-BC97-88175F0F2F68}" presName="rootText1" presStyleLbl="node0" presStyleIdx="0" presStyleCnt="1" custScaleX="155166" custScaleY="177099">
        <dgm:presLayoutVars>
          <dgm:chPref val="3"/>
        </dgm:presLayoutVars>
      </dgm:prSet>
      <dgm:spPr/>
      <dgm:t>
        <a:bodyPr/>
        <a:lstStyle/>
        <a:p>
          <a:endParaRPr lang="ru-RU"/>
        </a:p>
      </dgm:t>
    </dgm:pt>
    <dgm:pt modelId="{D559B8C8-DA76-465E-8255-383530270CCE}" type="pres">
      <dgm:prSet presAssocID="{2946A5D6-C868-436F-BC97-88175F0F2F68}" presName="rootConnector1" presStyleLbl="node1" presStyleIdx="0" presStyleCnt="0"/>
      <dgm:spPr/>
      <dgm:t>
        <a:bodyPr/>
        <a:lstStyle/>
        <a:p>
          <a:endParaRPr lang="ru-RU"/>
        </a:p>
      </dgm:t>
    </dgm:pt>
    <dgm:pt modelId="{83BED222-E46D-4E0E-BD96-4F314F066A55}" type="pres">
      <dgm:prSet presAssocID="{2946A5D6-C868-436F-BC97-88175F0F2F68}" presName="hierChild2" presStyleCnt="0"/>
      <dgm:spPr/>
    </dgm:pt>
    <dgm:pt modelId="{BF9FC28D-9EFF-4331-A3C5-547660B8EC6D}" type="pres">
      <dgm:prSet presAssocID="{C984867F-A5A1-4093-B2A9-A7A3E0241793}" presName="Name37" presStyleLbl="parChTrans1D2" presStyleIdx="0" presStyleCnt="3"/>
      <dgm:spPr/>
      <dgm:t>
        <a:bodyPr/>
        <a:lstStyle/>
        <a:p>
          <a:endParaRPr lang="ru-RU"/>
        </a:p>
      </dgm:t>
    </dgm:pt>
    <dgm:pt modelId="{69B473FB-02A2-4547-ADE1-B55DBFF0A924}" type="pres">
      <dgm:prSet presAssocID="{0E8BEF48-85C9-47CF-AF4A-247D07C62F52}" presName="hierRoot2" presStyleCnt="0">
        <dgm:presLayoutVars>
          <dgm:hierBranch val="init"/>
        </dgm:presLayoutVars>
      </dgm:prSet>
      <dgm:spPr/>
    </dgm:pt>
    <dgm:pt modelId="{EDC61983-63D5-46EB-9321-20E5005CEE32}" type="pres">
      <dgm:prSet presAssocID="{0E8BEF48-85C9-47CF-AF4A-247D07C62F52}" presName="rootComposite" presStyleCnt="0"/>
      <dgm:spPr/>
    </dgm:pt>
    <dgm:pt modelId="{A1ACF79E-1C84-4263-9272-50AFB60D2D9F}" type="pres">
      <dgm:prSet presAssocID="{0E8BEF48-85C9-47CF-AF4A-247D07C62F52}" presName="rootText" presStyleLbl="node2" presStyleIdx="0" presStyleCnt="3">
        <dgm:presLayoutVars>
          <dgm:chPref val="3"/>
        </dgm:presLayoutVars>
      </dgm:prSet>
      <dgm:spPr/>
      <dgm:t>
        <a:bodyPr/>
        <a:lstStyle/>
        <a:p>
          <a:endParaRPr lang="ru-RU"/>
        </a:p>
      </dgm:t>
    </dgm:pt>
    <dgm:pt modelId="{003E8575-0283-42E1-A6EB-10355760F097}" type="pres">
      <dgm:prSet presAssocID="{0E8BEF48-85C9-47CF-AF4A-247D07C62F52}" presName="rootConnector" presStyleLbl="node2" presStyleIdx="0" presStyleCnt="3"/>
      <dgm:spPr/>
      <dgm:t>
        <a:bodyPr/>
        <a:lstStyle/>
        <a:p>
          <a:endParaRPr lang="ru-RU"/>
        </a:p>
      </dgm:t>
    </dgm:pt>
    <dgm:pt modelId="{6FA3CE31-2368-44A6-884D-DFE00B336E48}" type="pres">
      <dgm:prSet presAssocID="{0E8BEF48-85C9-47CF-AF4A-247D07C62F52}" presName="hierChild4" presStyleCnt="0"/>
      <dgm:spPr/>
    </dgm:pt>
    <dgm:pt modelId="{0E03D6D6-EF32-4936-A219-671673D28345}" type="pres">
      <dgm:prSet presAssocID="{0E8BEF48-85C9-47CF-AF4A-247D07C62F52}" presName="hierChild5" presStyleCnt="0"/>
      <dgm:spPr/>
    </dgm:pt>
    <dgm:pt modelId="{627B61F5-7B15-4438-82F6-A39A33EB1762}" type="pres">
      <dgm:prSet presAssocID="{710343F6-8270-464C-B10E-1C5C24CDA2E0}" presName="Name37" presStyleLbl="parChTrans1D2" presStyleIdx="1" presStyleCnt="3"/>
      <dgm:spPr/>
      <dgm:t>
        <a:bodyPr/>
        <a:lstStyle/>
        <a:p>
          <a:endParaRPr lang="ru-RU"/>
        </a:p>
      </dgm:t>
    </dgm:pt>
    <dgm:pt modelId="{B730DA02-4BD4-4AD1-9A30-C03AB8EC6323}" type="pres">
      <dgm:prSet presAssocID="{611B72A3-AF5A-4295-BB52-716A8928F2A4}" presName="hierRoot2" presStyleCnt="0">
        <dgm:presLayoutVars>
          <dgm:hierBranch val="init"/>
        </dgm:presLayoutVars>
      </dgm:prSet>
      <dgm:spPr/>
    </dgm:pt>
    <dgm:pt modelId="{717A982E-59AD-44A3-BA18-B670614E1CAE}" type="pres">
      <dgm:prSet presAssocID="{611B72A3-AF5A-4295-BB52-716A8928F2A4}" presName="rootComposite" presStyleCnt="0"/>
      <dgm:spPr/>
    </dgm:pt>
    <dgm:pt modelId="{5665B30E-15F4-4129-BCA8-83085F085D9D}" type="pres">
      <dgm:prSet presAssocID="{611B72A3-AF5A-4295-BB52-716A8928F2A4}" presName="rootText" presStyleLbl="node2" presStyleIdx="1" presStyleCnt="3">
        <dgm:presLayoutVars>
          <dgm:chPref val="3"/>
        </dgm:presLayoutVars>
      </dgm:prSet>
      <dgm:spPr/>
      <dgm:t>
        <a:bodyPr/>
        <a:lstStyle/>
        <a:p>
          <a:endParaRPr lang="ru-RU"/>
        </a:p>
      </dgm:t>
    </dgm:pt>
    <dgm:pt modelId="{32685EEC-F4D3-45F0-8FA5-697FBC26BC7F}" type="pres">
      <dgm:prSet presAssocID="{611B72A3-AF5A-4295-BB52-716A8928F2A4}" presName="rootConnector" presStyleLbl="node2" presStyleIdx="1" presStyleCnt="3"/>
      <dgm:spPr/>
      <dgm:t>
        <a:bodyPr/>
        <a:lstStyle/>
        <a:p>
          <a:endParaRPr lang="ru-RU"/>
        </a:p>
      </dgm:t>
    </dgm:pt>
    <dgm:pt modelId="{5EEA1A7D-5EE3-4C81-BEFE-44216D464BED}" type="pres">
      <dgm:prSet presAssocID="{611B72A3-AF5A-4295-BB52-716A8928F2A4}" presName="hierChild4" presStyleCnt="0"/>
      <dgm:spPr/>
    </dgm:pt>
    <dgm:pt modelId="{09C7F414-F4DF-4908-8822-DFDE10C0058A}" type="pres">
      <dgm:prSet presAssocID="{611B72A3-AF5A-4295-BB52-716A8928F2A4}" presName="hierChild5" presStyleCnt="0"/>
      <dgm:spPr/>
    </dgm:pt>
    <dgm:pt modelId="{D2876F9E-1F76-477B-BC62-9881E6931B43}" type="pres">
      <dgm:prSet presAssocID="{0592FD16-DEA2-489D-8E83-CB75F2796522}" presName="Name37" presStyleLbl="parChTrans1D2" presStyleIdx="2" presStyleCnt="3"/>
      <dgm:spPr/>
      <dgm:t>
        <a:bodyPr/>
        <a:lstStyle/>
        <a:p>
          <a:endParaRPr lang="ru-RU"/>
        </a:p>
      </dgm:t>
    </dgm:pt>
    <dgm:pt modelId="{194989D4-673F-43F2-A593-3F5C591B7817}" type="pres">
      <dgm:prSet presAssocID="{0C2DA520-F59E-4B99-A8C5-0CF2EBEBF33C}" presName="hierRoot2" presStyleCnt="0">
        <dgm:presLayoutVars>
          <dgm:hierBranch val="init"/>
        </dgm:presLayoutVars>
      </dgm:prSet>
      <dgm:spPr/>
    </dgm:pt>
    <dgm:pt modelId="{1048E25B-1D99-46FB-8003-AF8F4CEA9960}" type="pres">
      <dgm:prSet presAssocID="{0C2DA520-F59E-4B99-A8C5-0CF2EBEBF33C}" presName="rootComposite" presStyleCnt="0"/>
      <dgm:spPr/>
    </dgm:pt>
    <dgm:pt modelId="{CF1193BC-FF9C-4550-AB2F-6236ECB59A27}" type="pres">
      <dgm:prSet presAssocID="{0C2DA520-F59E-4B99-A8C5-0CF2EBEBF33C}" presName="rootText" presStyleLbl="node2" presStyleIdx="2" presStyleCnt="3">
        <dgm:presLayoutVars>
          <dgm:chPref val="3"/>
        </dgm:presLayoutVars>
      </dgm:prSet>
      <dgm:spPr/>
      <dgm:t>
        <a:bodyPr/>
        <a:lstStyle/>
        <a:p>
          <a:endParaRPr lang="ru-RU"/>
        </a:p>
      </dgm:t>
    </dgm:pt>
    <dgm:pt modelId="{29B4AC22-9BFA-4D20-85A8-09180A7C8D8B}" type="pres">
      <dgm:prSet presAssocID="{0C2DA520-F59E-4B99-A8C5-0CF2EBEBF33C}" presName="rootConnector" presStyleLbl="node2" presStyleIdx="2" presStyleCnt="3"/>
      <dgm:spPr/>
      <dgm:t>
        <a:bodyPr/>
        <a:lstStyle/>
        <a:p>
          <a:endParaRPr lang="ru-RU"/>
        </a:p>
      </dgm:t>
    </dgm:pt>
    <dgm:pt modelId="{5970DB85-354B-4A07-A0CB-B7BE255AFC0D}" type="pres">
      <dgm:prSet presAssocID="{0C2DA520-F59E-4B99-A8C5-0CF2EBEBF33C}" presName="hierChild4" presStyleCnt="0"/>
      <dgm:spPr/>
    </dgm:pt>
    <dgm:pt modelId="{489FC190-872B-431F-8D89-3198C18FE6A3}" type="pres">
      <dgm:prSet presAssocID="{0C2DA520-F59E-4B99-A8C5-0CF2EBEBF33C}" presName="hierChild5" presStyleCnt="0"/>
      <dgm:spPr/>
    </dgm:pt>
    <dgm:pt modelId="{CCCA275A-3226-4E32-8A37-500543DAB1A2}" type="pres">
      <dgm:prSet presAssocID="{2946A5D6-C868-436F-BC97-88175F0F2F68}" presName="hierChild3" presStyleCnt="0"/>
      <dgm:spPr/>
    </dgm:pt>
  </dgm:ptLst>
  <dgm:cxnLst>
    <dgm:cxn modelId="{E143CB59-1174-466D-BDB3-88C07E69C9CF}" type="presOf" srcId="{C984867F-A5A1-4093-B2A9-A7A3E0241793}" destId="{BF9FC28D-9EFF-4331-A3C5-547660B8EC6D}" srcOrd="0" destOrd="0" presId="urn:microsoft.com/office/officeart/2005/8/layout/orgChart1"/>
    <dgm:cxn modelId="{BA5ACF57-94E8-47C2-9B88-E57FBE34A8E4}" type="presOf" srcId="{2946A5D6-C868-436F-BC97-88175F0F2F68}" destId="{E63AD2A5-7B7B-4870-92FA-DD840EB1C7AA}" srcOrd="0" destOrd="0" presId="urn:microsoft.com/office/officeart/2005/8/layout/orgChart1"/>
    <dgm:cxn modelId="{F4F30E70-4377-4024-A767-1A4DE1B52A63}" srcId="{9C6F7315-2417-457B-8BB8-120CB4B861AC}" destId="{2946A5D6-C868-436F-BC97-88175F0F2F68}" srcOrd="0" destOrd="0" parTransId="{0437A18F-CE72-423D-BBE0-41DAAFC744B5}" sibTransId="{424FB2BC-509D-40FD-B7E9-C95EF0905796}"/>
    <dgm:cxn modelId="{4EB4CC13-D5CF-4603-95BB-F2A5A2A0D2D9}" type="presOf" srcId="{611B72A3-AF5A-4295-BB52-716A8928F2A4}" destId="{32685EEC-F4D3-45F0-8FA5-697FBC26BC7F}" srcOrd="1" destOrd="0" presId="urn:microsoft.com/office/officeart/2005/8/layout/orgChart1"/>
    <dgm:cxn modelId="{C20042BF-FE6B-4B10-9EC0-9FDA8FAD3C28}" srcId="{2946A5D6-C868-436F-BC97-88175F0F2F68}" destId="{611B72A3-AF5A-4295-BB52-716A8928F2A4}" srcOrd="1" destOrd="0" parTransId="{710343F6-8270-464C-B10E-1C5C24CDA2E0}" sibTransId="{881AFA23-A098-475B-A948-23572D9B666B}"/>
    <dgm:cxn modelId="{871BBB4C-F91B-454A-A28D-92465AD760C4}" type="presOf" srcId="{0C2DA520-F59E-4B99-A8C5-0CF2EBEBF33C}" destId="{29B4AC22-9BFA-4D20-85A8-09180A7C8D8B}" srcOrd="1" destOrd="0" presId="urn:microsoft.com/office/officeart/2005/8/layout/orgChart1"/>
    <dgm:cxn modelId="{E9BD40B5-FFD2-4DC8-A392-E47DD4FF3C10}" type="presOf" srcId="{2946A5D6-C868-436F-BC97-88175F0F2F68}" destId="{D559B8C8-DA76-465E-8255-383530270CCE}" srcOrd="1" destOrd="0" presId="urn:microsoft.com/office/officeart/2005/8/layout/orgChart1"/>
    <dgm:cxn modelId="{861E0888-8DBE-4D4F-8C1B-B9E64C77F182}" type="presOf" srcId="{9C6F7315-2417-457B-8BB8-120CB4B861AC}" destId="{2BC65D02-4791-44E9-810D-8924DBC72F25}" srcOrd="0" destOrd="0" presId="urn:microsoft.com/office/officeart/2005/8/layout/orgChart1"/>
    <dgm:cxn modelId="{B7FBE504-31CC-4451-BD2E-770E0F9B336C}" type="presOf" srcId="{0E8BEF48-85C9-47CF-AF4A-247D07C62F52}" destId="{A1ACF79E-1C84-4263-9272-50AFB60D2D9F}" srcOrd="0" destOrd="0" presId="urn:microsoft.com/office/officeart/2005/8/layout/orgChart1"/>
    <dgm:cxn modelId="{C68703DF-5612-4EEE-B703-531F7F3A43F8}" type="presOf" srcId="{710343F6-8270-464C-B10E-1C5C24CDA2E0}" destId="{627B61F5-7B15-4438-82F6-A39A33EB1762}" srcOrd="0" destOrd="0" presId="urn:microsoft.com/office/officeart/2005/8/layout/orgChart1"/>
    <dgm:cxn modelId="{4A81C825-411D-426E-A51F-610DB79F7E73}" srcId="{2946A5D6-C868-436F-BC97-88175F0F2F68}" destId="{0C2DA520-F59E-4B99-A8C5-0CF2EBEBF33C}" srcOrd="2" destOrd="0" parTransId="{0592FD16-DEA2-489D-8E83-CB75F2796522}" sibTransId="{41CA7CEB-0394-456A-A274-A904EB4250B3}"/>
    <dgm:cxn modelId="{042E2CBA-0FF1-4465-9A1C-F479353FB3D7}" type="presOf" srcId="{0E8BEF48-85C9-47CF-AF4A-247D07C62F52}" destId="{003E8575-0283-42E1-A6EB-10355760F097}" srcOrd="1" destOrd="0" presId="urn:microsoft.com/office/officeart/2005/8/layout/orgChart1"/>
    <dgm:cxn modelId="{852DD7BF-EA8D-4A19-B1B3-A94ABE1A81B5}" type="presOf" srcId="{0C2DA520-F59E-4B99-A8C5-0CF2EBEBF33C}" destId="{CF1193BC-FF9C-4550-AB2F-6236ECB59A27}" srcOrd="0" destOrd="0" presId="urn:microsoft.com/office/officeart/2005/8/layout/orgChart1"/>
    <dgm:cxn modelId="{B03306B5-C936-417E-BE2C-3D7E82AD9489}" srcId="{2946A5D6-C868-436F-BC97-88175F0F2F68}" destId="{0E8BEF48-85C9-47CF-AF4A-247D07C62F52}" srcOrd="0" destOrd="0" parTransId="{C984867F-A5A1-4093-B2A9-A7A3E0241793}" sibTransId="{D8EB4251-3211-4785-8D44-912777584998}"/>
    <dgm:cxn modelId="{2F6B1B81-19B0-4D77-8C84-92F0AF6623E6}" type="presOf" srcId="{611B72A3-AF5A-4295-BB52-716A8928F2A4}" destId="{5665B30E-15F4-4129-BCA8-83085F085D9D}" srcOrd="0" destOrd="0" presId="urn:microsoft.com/office/officeart/2005/8/layout/orgChart1"/>
    <dgm:cxn modelId="{CC609FE7-024D-4791-AF55-1AF63E5AFA9E}" type="presOf" srcId="{0592FD16-DEA2-489D-8E83-CB75F2796522}" destId="{D2876F9E-1F76-477B-BC62-9881E6931B43}" srcOrd="0" destOrd="0" presId="urn:microsoft.com/office/officeart/2005/8/layout/orgChart1"/>
    <dgm:cxn modelId="{74042D09-D2B4-465B-A20B-B36DA7CA0A38}" type="presParOf" srcId="{2BC65D02-4791-44E9-810D-8924DBC72F25}" destId="{FD08E508-2F13-4A55-B098-8C2DEDCDDEA6}" srcOrd="0" destOrd="0" presId="urn:microsoft.com/office/officeart/2005/8/layout/orgChart1"/>
    <dgm:cxn modelId="{E80FA99A-5ABA-4D88-95F0-7A8A5B0D7103}" type="presParOf" srcId="{FD08E508-2F13-4A55-B098-8C2DEDCDDEA6}" destId="{D9A4B43E-B64B-4DAE-A45B-2D47E825A6E7}" srcOrd="0" destOrd="0" presId="urn:microsoft.com/office/officeart/2005/8/layout/orgChart1"/>
    <dgm:cxn modelId="{22E3E810-78CB-46C7-89DF-A28802FBDE9A}" type="presParOf" srcId="{D9A4B43E-B64B-4DAE-A45B-2D47E825A6E7}" destId="{E63AD2A5-7B7B-4870-92FA-DD840EB1C7AA}" srcOrd="0" destOrd="0" presId="urn:microsoft.com/office/officeart/2005/8/layout/orgChart1"/>
    <dgm:cxn modelId="{9B9AFFF0-4ED4-446C-B4D4-776E11070FCE}" type="presParOf" srcId="{D9A4B43E-B64B-4DAE-A45B-2D47E825A6E7}" destId="{D559B8C8-DA76-465E-8255-383530270CCE}" srcOrd="1" destOrd="0" presId="urn:microsoft.com/office/officeart/2005/8/layout/orgChart1"/>
    <dgm:cxn modelId="{7BEC3935-163E-45AA-9AA1-B833BB00A3B9}" type="presParOf" srcId="{FD08E508-2F13-4A55-B098-8C2DEDCDDEA6}" destId="{83BED222-E46D-4E0E-BD96-4F314F066A55}" srcOrd="1" destOrd="0" presId="urn:microsoft.com/office/officeart/2005/8/layout/orgChart1"/>
    <dgm:cxn modelId="{BEE120B4-856C-43B9-BC73-9D311F4C2EDA}" type="presParOf" srcId="{83BED222-E46D-4E0E-BD96-4F314F066A55}" destId="{BF9FC28D-9EFF-4331-A3C5-547660B8EC6D}" srcOrd="0" destOrd="0" presId="urn:microsoft.com/office/officeart/2005/8/layout/orgChart1"/>
    <dgm:cxn modelId="{7E2FA843-9A75-41A7-BF7C-EF04E5496CDE}" type="presParOf" srcId="{83BED222-E46D-4E0E-BD96-4F314F066A55}" destId="{69B473FB-02A2-4547-ADE1-B55DBFF0A924}" srcOrd="1" destOrd="0" presId="urn:microsoft.com/office/officeart/2005/8/layout/orgChart1"/>
    <dgm:cxn modelId="{07AD82CE-8C25-407A-9BE6-3E748BEDBF9E}" type="presParOf" srcId="{69B473FB-02A2-4547-ADE1-B55DBFF0A924}" destId="{EDC61983-63D5-46EB-9321-20E5005CEE32}" srcOrd="0" destOrd="0" presId="urn:microsoft.com/office/officeart/2005/8/layout/orgChart1"/>
    <dgm:cxn modelId="{AE70E9C6-FB58-4EC2-A6D6-45FA2F8EFDA6}" type="presParOf" srcId="{EDC61983-63D5-46EB-9321-20E5005CEE32}" destId="{A1ACF79E-1C84-4263-9272-50AFB60D2D9F}" srcOrd="0" destOrd="0" presId="urn:microsoft.com/office/officeart/2005/8/layout/orgChart1"/>
    <dgm:cxn modelId="{A01795BD-F5BE-4B08-9970-53DE6C94099E}" type="presParOf" srcId="{EDC61983-63D5-46EB-9321-20E5005CEE32}" destId="{003E8575-0283-42E1-A6EB-10355760F097}" srcOrd="1" destOrd="0" presId="urn:microsoft.com/office/officeart/2005/8/layout/orgChart1"/>
    <dgm:cxn modelId="{BE64A200-FBC4-4125-B7AF-A282559E54F8}" type="presParOf" srcId="{69B473FB-02A2-4547-ADE1-B55DBFF0A924}" destId="{6FA3CE31-2368-44A6-884D-DFE00B336E48}" srcOrd="1" destOrd="0" presId="urn:microsoft.com/office/officeart/2005/8/layout/orgChart1"/>
    <dgm:cxn modelId="{946AE1B3-BD91-4AA5-9725-DACB6C556106}" type="presParOf" srcId="{69B473FB-02A2-4547-ADE1-B55DBFF0A924}" destId="{0E03D6D6-EF32-4936-A219-671673D28345}" srcOrd="2" destOrd="0" presId="urn:microsoft.com/office/officeart/2005/8/layout/orgChart1"/>
    <dgm:cxn modelId="{52C8E7D5-2245-4D9A-8134-90FCE25657E3}" type="presParOf" srcId="{83BED222-E46D-4E0E-BD96-4F314F066A55}" destId="{627B61F5-7B15-4438-82F6-A39A33EB1762}" srcOrd="2" destOrd="0" presId="urn:microsoft.com/office/officeart/2005/8/layout/orgChart1"/>
    <dgm:cxn modelId="{E8B1091E-6B33-4394-9628-FF86FCEB9BD5}" type="presParOf" srcId="{83BED222-E46D-4E0E-BD96-4F314F066A55}" destId="{B730DA02-4BD4-4AD1-9A30-C03AB8EC6323}" srcOrd="3" destOrd="0" presId="urn:microsoft.com/office/officeart/2005/8/layout/orgChart1"/>
    <dgm:cxn modelId="{CAB0CDD8-D6B4-46A4-B04D-7A1DEC6A9355}" type="presParOf" srcId="{B730DA02-4BD4-4AD1-9A30-C03AB8EC6323}" destId="{717A982E-59AD-44A3-BA18-B670614E1CAE}" srcOrd="0" destOrd="0" presId="urn:microsoft.com/office/officeart/2005/8/layout/orgChart1"/>
    <dgm:cxn modelId="{E5C29A4A-2EE7-404A-9004-B344E971F7FC}" type="presParOf" srcId="{717A982E-59AD-44A3-BA18-B670614E1CAE}" destId="{5665B30E-15F4-4129-BCA8-83085F085D9D}" srcOrd="0" destOrd="0" presId="urn:microsoft.com/office/officeart/2005/8/layout/orgChart1"/>
    <dgm:cxn modelId="{92199215-C407-4548-A3CB-331CAC0D4178}" type="presParOf" srcId="{717A982E-59AD-44A3-BA18-B670614E1CAE}" destId="{32685EEC-F4D3-45F0-8FA5-697FBC26BC7F}" srcOrd="1" destOrd="0" presId="urn:microsoft.com/office/officeart/2005/8/layout/orgChart1"/>
    <dgm:cxn modelId="{70C23539-8B42-4838-952E-1C0A3D9ED880}" type="presParOf" srcId="{B730DA02-4BD4-4AD1-9A30-C03AB8EC6323}" destId="{5EEA1A7D-5EE3-4C81-BEFE-44216D464BED}" srcOrd="1" destOrd="0" presId="urn:microsoft.com/office/officeart/2005/8/layout/orgChart1"/>
    <dgm:cxn modelId="{5F0AE86B-CB7F-4115-A497-915078DE7C13}" type="presParOf" srcId="{B730DA02-4BD4-4AD1-9A30-C03AB8EC6323}" destId="{09C7F414-F4DF-4908-8822-DFDE10C0058A}" srcOrd="2" destOrd="0" presId="urn:microsoft.com/office/officeart/2005/8/layout/orgChart1"/>
    <dgm:cxn modelId="{4FEF208E-BD28-468B-AD35-824E217CA1E5}" type="presParOf" srcId="{83BED222-E46D-4E0E-BD96-4F314F066A55}" destId="{D2876F9E-1F76-477B-BC62-9881E6931B43}" srcOrd="4" destOrd="0" presId="urn:microsoft.com/office/officeart/2005/8/layout/orgChart1"/>
    <dgm:cxn modelId="{D0F8FA0B-6FD0-48CD-93EB-BF48518498AE}" type="presParOf" srcId="{83BED222-E46D-4E0E-BD96-4F314F066A55}" destId="{194989D4-673F-43F2-A593-3F5C591B7817}" srcOrd="5" destOrd="0" presId="urn:microsoft.com/office/officeart/2005/8/layout/orgChart1"/>
    <dgm:cxn modelId="{79EF12CB-EF3E-402B-A40D-73C06064FDD2}" type="presParOf" srcId="{194989D4-673F-43F2-A593-3F5C591B7817}" destId="{1048E25B-1D99-46FB-8003-AF8F4CEA9960}" srcOrd="0" destOrd="0" presId="urn:microsoft.com/office/officeart/2005/8/layout/orgChart1"/>
    <dgm:cxn modelId="{2F821713-108F-4FE6-9C68-4306B8AA1DDF}" type="presParOf" srcId="{1048E25B-1D99-46FB-8003-AF8F4CEA9960}" destId="{CF1193BC-FF9C-4550-AB2F-6236ECB59A27}" srcOrd="0" destOrd="0" presId="urn:microsoft.com/office/officeart/2005/8/layout/orgChart1"/>
    <dgm:cxn modelId="{5C156F34-B4F1-46A4-BB0C-96E93A4F8752}" type="presParOf" srcId="{1048E25B-1D99-46FB-8003-AF8F4CEA9960}" destId="{29B4AC22-9BFA-4D20-85A8-09180A7C8D8B}" srcOrd="1" destOrd="0" presId="urn:microsoft.com/office/officeart/2005/8/layout/orgChart1"/>
    <dgm:cxn modelId="{ABAD5207-66C9-4A48-AD29-A806B89DFF72}" type="presParOf" srcId="{194989D4-673F-43F2-A593-3F5C591B7817}" destId="{5970DB85-354B-4A07-A0CB-B7BE255AFC0D}" srcOrd="1" destOrd="0" presId="urn:microsoft.com/office/officeart/2005/8/layout/orgChart1"/>
    <dgm:cxn modelId="{DDA2DC35-A4CB-4BBA-A0FA-8D520972457A}" type="presParOf" srcId="{194989D4-673F-43F2-A593-3F5C591B7817}" destId="{489FC190-872B-431F-8D89-3198C18FE6A3}" srcOrd="2" destOrd="0" presId="urn:microsoft.com/office/officeart/2005/8/layout/orgChart1"/>
    <dgm:cxn modelId="{0292A4BC-D671-4166-8F3D-761B942AF28D}" type="presParOf" srcId="{FD08E508-2F13-4A55-B098-8C2DEDCDDEA6}" destId="{CCCA275A-3226-4E32-8A37-500543DAB1A2}" srcOrd="2" destOrd="0" presId="urn:microsoft.com/office/officeart/2005/8/layout/orgChar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6F7315-2417-457B-8BB8-120CB4B861A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2946A5D6-C868-436F-BC97-88175F0F2F68}">
      <dgm:prSet phldrT="[Текст]" custT="1"/>
      <dgm:spPr/>
      <dgm:t>
        <a:bodyPr/>
        <a:lstStyle/>
        <a:p>
          <a:r>
            <a:rPr lang="ru-RU" sz="1200" b="1"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Лучшее предприятие, выпускающее продовольственные товары и/или сельскохозяйственную продукцию</a:t>
          </a:r>
          <a:endParaRPr lang="ru-RU" sz="1200" b="1" cap="none" spc="0" dirty="0">
            <a:ln w="0"/>
            <a:solidFill>
              <a:schemeClr val="tx1"/>
            </a:solidFill>
            <a:effectLst>
              <a:outerShdw blurRad="38100" dist="19050" dir="2700000" algn="tl" rotWithShape="0">
                <a:schemeClr val="dk1">
                  <a:alpha val="40000"/>
                </a:schemeClr>
              </a:outerShdw>
            </a:effectLst>
          </a:endParaRPr>
        </a:p>
      </dgm:t>
    </dgm:pt>
    <dgm:pt modelId="{0437A18F-CE72-423D-BBE0-41DAAFC744B5}" type="parTrans" cxnId="{F4F30E70-4377-4024-A767-1A4DE1B52A63}">
      <dgm:prSet/>
      <dgm:spPr/>
      <dgm:t>
        <a:bodyPr/>
        <a:lstStyle/>
        <a:p>
          <a:endParaRPr lang="ru-RU"/>
        </a:p>
      </dgm:t>
    </dgm:pt>
    <dgm:pt modelId="{424FB2BC-509D-40FD-B7E9-C95EF0905796}" type="sibTrans" cxnId="{F4F30E70-4377-4024-A767-1A4DE1B52A63}">
      <dgm:prSet/>
      <dgm:spPr/>
      <dgm:t>
        <a:bodyPr/>
        <a:lstStyle/>
        <a:p>
          <a:endParaRPr lang="ru-RU"/>
        </a:p>
      </dgm:t>
    </dgm:pt>
    <dgm:pt modelId="{0E8BEF48-85C9-47CF-AF4A-247D07C62F52}">
      <dgm:prSet phldrT="[Текст]" custT="1"/>
      <dgm:spPr/>
      <dgm:t>
        <a:bodyPr/>
        <a:lstStyle/>
        <a:p>
          <a:r>
            <a:rPr lang="ru-RU" sz="10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субъект малого предпринимательства</a:t>
          </a:r>
          <a:endParaRPr lang="ru-RU" sz="1000" dirty="0">
            <a:solidFill>
              <a:schemeClr val="tx1"/>
            </a:solidFill>
          </a:endParaRPr>
        </a:p>
      </dgm:t>
    </dgm:pt>
    <dgm:pt modelId="{C984867F-A5A1-4093-B2A9-A7A3E0241793}" type="parTrans" cxnId="{B03306B5-C936-417E-BE2C-3D7E82AD9489}">
      <dgm:prSet/>
      <dgm:spPr/>
      <dgm:t>
        <a:bodyPr/>
        <a:lstStyle/>
        <a:p>
          <a:endParaRPr lang="ru-RU"/>
        </a:p>
      </dgm:t>
    </dgm:pt>
    <dgm:pt modelId="{D8EB4251-3211-4785-8D44-912777584998}" type="sibTrans" cxnId="{B03306B5-C936-417E-BE2C-3D7E82AD9489}">
      <dgm:prSet/>
      <dgm:spPr/>
      <dgm:t>
        <a:bodyPr/>
        <a:lstStyle/>
        <a:p>
          <a:endParaRPr lang="ru-RU"/>
        </a:p>
      </dgm:t>
    </dgm:pt>
    <dgm:pt modelId="{611B72A3-AF5A-4295-BB52-716A8928F2A4}">
      <dgm:prSet phldrT="[Текст]" custT="1"/>
      <dgm:spPr/>
      <dgm:t>
        <a:bodyPr/>
        <a:lstStyle/>
        <a:p>
          <a:r>
            <a:rPr lang="ru-RU" sz="10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субъект среднего предпринимательства</a:t>
          </a:r>
          <a:endParaRPr lang="ru-RU" sz="1000" dirty="0">
            <a:solidFill>
              <a:schemeClr val="tx1"/>
            </a:solidFill>
          </a:endParaRPr>
        </a:p>
      </dgm:t>
    </dgm:pt>
    <dgm:pt modelId="{710343F6-8270-464C-B10E-1C5C24CDA2E0}" type="parTrans" cxnId="{C20042BF-FE6B-4B10-9EC0-9FDA8FAD3C28}">
      <dgm:prSet/>
      <dgm:spPr/>
      <dgm:t>
        <a:bodyPr/>
        <a:lstStyle/>
        <a:p>
          <a:endParaRPr lang="ru-RU"/>
        </a:p>
      </dgm:t>
    </dgm:pt>
    <dgm:pt modelId="{881AFA23-A098-475B-A948-23572D9B666B}" type="sibTrans" cxnId="{C20042BF-FE6B-4B10-9EC0-9FDA8FAD3C28}">
      <dgm:prSet/>
      <dgm:spPr/>
      <dgm:t>
        <a:bodyPr/>
        <a:lstStyle/>
        <a:p>
          <a:endParaRPr lang="ru-RU"/>
        </a:p>
      </dgm:t>
    </dgm:pt>
    <dgm:pt modelId="{0C2DA520-F59E-4B99-A8C5-0CF2EBEBF33C}">
      <dgm:prSet phldrT="[Текст]" custT="1"/>
      <dgm:spPr/>
      <dgm:t>
        <a:bodyPr/>
        <a:lstStyle/>
        <a:p>
          <a:r>
            <a:rPr lang="ru-RU" sz="10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субъект крупного предпринимательства</a:t>
          </a:r>
          <a:endParaRPr lang="ru-RU" sz="1000" dirty="0">
            <a:solidFill>
              <a:schemeClr val="tx1"/>
            </a:solidFill>
          </a:endParaRPr>
        </a:p>
      </dgm:t>
    </dgm:pt>
    <dgm:pt modelId="{0592FD16-DEA2-489D-8E83-CB75F2796522}" type="parTrans" cxnId="{4A81C825-411D-426E-A51F-610DB79F7E73}">
      <dgm:prSet/>
      <dgm:spPr/>
      <dgm:t>
        <a:bodyPr/>
        <a:lstStyle/>
        <a:p>
          <a:endParaRPr lang="ru-RU"/>
        </a:p>
      </dgm:t>
    </dgm:pt>
    <dgm:pt modelId="{41CA7CEB-0394-456A-A274-A904EB4250B3}" type="sibTrans" cxnId="{4A81C825-411D-426E-A51F-610DB79F7E73}">
      <dgm:prSet/>
      <dgm:spPr/>
      <dgm:t>
        <a:bodyPr/>
        <a:lstStyle/>
        <a:p>
          <a:endParaRPr lang="ru-RU"/>
        </a:p>
      </dgm:t>
    </dgm:pt>
    <dgm:pt modelId="{2BC65D02-4791-44E9-810D-8924DBC72F25}" type="pres">
      <dgm:prSet presAssocID="{9C6F7315-2417-457B-8BB8-120CB4B861AC}" presName="hierChild1" presStyleCnt="0">
        <dgm:presLayoutVars>
          <dgm:orgChart val="1"/>
          <dgm:chPref val="1"/>
          <dgm:dir/>
          <dgm:animOne val="branch"/>
          <dgm:animLvl val="lvl"/>
          <dgm:resizeHandles/>
        </dgm:presLayoutVars>
      </dgm:prSet>
      <dgm:spPr/>
      <dgm:t>
        <a:bodyPr/>
        <a:lstStyle/>
        <a:p>
          <a:endParaRPr lang="ru-RU"/>
        </a:p>
      </dgm:t>
    </dgm:pt>
    <dgm:pt modelId="{FD08E508-2F13-4A55-B098-8C2DEDCDDEA6}" type="pres">
      <dgm:prSet presAssocID="{2946A5D6-C868-436F-BC97-88175F0F2F68}" presName="hierRoot1" presStyleCnt="0">
        <dgm:presLayoutVars>
          <dgm:hierBranch val="init"/>
        </dgm:presLayoutVars>
      </dgm:prSet>
      <dgm:spPr/>
    </dgm:pt>
    <dgm:pt modelId="{D9A4B43E-B64B-4DAE-A45B-2D47E825A6E7}" type="pres">
      <dgm:prSet presAssocID="{2946A5D6-C868-436F-BC97-88175F0F2F68}" presName="rootComposite1" presStyleCnt="0"/>
      <dgm:spPr/>
    </dgm:pt>
    <dgm:pt modelId="{E63AD2A5-7B7B-4870-92FA-DD840EB1C7AA}" type="pres">
      <dgm:prSet presAssocID="{2946A5D6-C868-436F-BC97-88175F0F2F68}" presName="rootText1" presStyleLbl="node0" presStyleIdx="0" presStyleCnt="1" custScaleX="171268" custScaleY="171270">
        <dgm:presLayoutVars>
          <dgm:chPref val="3"/>
        </dgm:presLayoutVars>
      </dgm:prSet>
      <dgm:spPr/>
      <dgm:t>
        <a:bodyPr/>
        <a:lstStyle/>
        <a:p>
          <a:endParaRPr lang="ru-RU"/>
        </a:p>
      </dgm:t>
    </dgm:pt>
    <dgm:pt modelId="{D559B8C8-DA76-465E-8255-383530270CCE}" type="pres">
      <dgm:prSet presAssocID="{2946A5D6-C868-436F-BC97-88175F0F2F68}" presName="rootConnector1" presStyleLbl="node1" presStyleIdx="0" presStyleCnt="0"/>
      <dgm:spPr/>
      <dgm:t>
        <a:bodyPr/>
        <a:lstStyle/>
        <a:p>
          <a:endParaRPr lang="ru-RU"/>
        </a:p>
      </dgm:t>
    </dgm:pt>
    <dgm:pt modelId="{83BED222-E46D-4E0E-BD96-4F314F066A55}" type="pres">
      <dgm:prSet presAssocID="{2946A5D6-C868-436F-BC97-88175F0F2F68}" presName="hierChild2" presStyleCnt="0"/>
      <dgm:spPr/>
    </dgm:pt>
    <dgm:pt modelId="{BF9FC28D-9EFF-4331-A3C5-547660B8EC6D}" type="pres">
      <dgm:prSet presAssocID="{C984867F-A5A1-4093-B2A9-A7A3E0241793}" presName="Name37" presStyleLbl="parChTrans1D2" presStyleIdx="0" presStyleCnt="3"/>
      <dgm:spPr/>
      <dgm:t>
        <a:bodyPr/>
        <a:lstStyle/>
        <a:p>
          <a:endParaRPr lang="ru-RU"/>
        </a:p>
      </dgm:t>
    </dgm:pt>
    <dgm:pt modelId="{69B473FB-02A2-4547-ADE1-B55DBFF0A924}" type="pres">
      <dgm:prSet presAssocID="{0E8BEF48-85C9-47CF-AF4A-247D07C62F52}" presName="hierRoot2" presStyleCnt="0">
        <dgm:presLayoutVars>
          <dgm:hierBranch val="init"/>
        </dgm:presLayoutVars>
      </dgm:prSet>
      <dgm:spPr/>
    </dgm:pt>
    <dgm:pt modelId="{EDC61983-63D5-46EB-9321-20E5005CEE32}" type="pres">
      <dgm:prSet presAssocID="{0E8BEF48-85C9-47CF-AF4A-247D07C62F52}" presName="rootComposite" presStyleCnt="0"/>
      <dgm:spPr/>
    </dgm:pt>
    <dgm:pt modelId="{A1ACF79E-1C84-4263-9272-50AFB60D2D9F}" type="pres">
      <dgm:prSet presAssocID="{0E8BEF48-85C9-47CF-AF4A-247D07C62F52}" presName="rootText" presStyleLbl="node2" presStyleIdx="0" presStyleCnt="3">
        <dgm:presLayoutVars>
          <dgm:chPref val="3"/>
        </dgm:presLayoutVars>
      </dgm:prSet>
      <dgm:spPr/>
      <dgm:t>
        <a:bodyPr/>
        <a:lstStyle/>
        <a:p>
          <a:endParaRPr lang="ru-RU"/>
        </a:p>
      </dgm:t>
    </dgm:pt>
    <dgm:pt modelId="{003E8575-0283-42E1-A6EB-10355760F097}" type="pres">
      <dgm:prSet presAssocID="{0E8BEF48-85C9-47CF-AF4A-247D07C62F52}" presName="rootConnector" presStyleLbl="node2" presStyleIdx="0" presStyleCnt="3"/>
      <dgm:spPr/>
      <dgm:t>
        <a:bodyPr/>
        <a:lstStyle/>
        <a:p>
          <a:endParaRPr lang="ru-RU"/>
        </a:p>
      </dgm:t>
    </dgm:pt>
    <dgm:pt modelId="{6FA3CE31-2368-44A6-884D-DFE00B336E48}" type="pres">
      <dgm:prSet presAssocID="{0E8BEF48-85C9-47CF-AF4A-247D07C62F52}" presName="hierChild4" presStyleCnt="0"/>
      <dgm:spPr/>
    </dgm:pt>
    <dgm:pt modelId="{0E03D6D6-EF32-4936-A219-671673D28345}" type="pres">
      <dgm:prSet presAssocID="{0E8BEF48-85C9-47CF-AF4A-247D07C62F52}" presName="hierChild5" presStyleCnt="0"/>
      <dgm:spPr/>
    </dgm:pt>
    <dgm:pt modelId="{627B61F5-7B15-4438-82F6-A39A33EB1762}" type="pres">
      <dgm:prSet presAssocID="{710343F6-8270-464C-B10E-1C5C24CDA2E0}" presName="Name37" presStyleLbl="parChTrans1D2" presStyleIdx="1" presStyleCnt="3"/>
      <dgm:spPr/>
      <dgm:t>
        <a:bodyPr/>
        <a:lstStyle/>
        <a:p>
          <a:endParaRPr lang="ru-RU"/>
        </a:p>
      </dgm:t>
    </dgm:pt>
    <dgm:pt modelId="{B730DA02-4BD4-4AD1-9A30-C03AB8EC6323}" type="pres">
      <dgm:prSet presAssocID="{611B72A3-AF5A-4295-BB52-716A8928F2A4}" presName="hierRoot2" presStyleCnt="0">
        <dgm:presLayoutVars>
          <dgm:hierBranch val="init"/>
        </dgm:presLayoutVars>
      </dgm:prSet>
      <dgm:spPr/>
    </dgm:pt>
    <dgm:pt modelId="{717A982E-59AD-44A3-BA18-B670614E1CAE}" type="pres">
      <dgm:prSet presAssocID="{611B72A3-AF5A-4295-BB52-716A8928F2A4}" presName="rootComposite" presStyleCnt="0"/>
      <dgm:spPr/>
    </dgm:pt>
    <dgm:pt modelId="{5665B30E-15F4-4129-BCA8-83085F085D9D}" type="pres">
      <dgm:prSet presAssocID="{611B72A3-AF5A-4295-BB52-716A8928F2A4}" presName="rootText" presStyleLbl="node2" presStyleIdx="1" presStyleCnt="3">
        <dgm:presLayoutVars>
          <dgm:chPref val="3"/>
        </dgm:presLayoutVars>
      </dgm:prSet>
      <dgm:spPr/>
      <dgm:t>
        <a:bodyPr/>
        <a:lstStyle/>
        <a:p>
          <a:endParaRPr lang="ru-RU"/>
        </a:p>
      </dgm:t>
    </dgm:pt>
    <dgm:pt modelId="{32685EEC-F4D3-45F0-8FA5-697FBC26BC7F}" type="pres">
      <dgm:prSet presAssocID="{611B72A3-AF5A-4295-BB52-716A8928F2A4}" presName="rootConnector" presStyleLbl="node2" presStyleIdx="1" presStyleCnt="3"/>
      <dgm:spPr/>
      <dgm:t>
        <a:bodyPr/>
        <a:lstStyle/>
        <a:p>
          <a:endParaRPr lang="ru-RU"/>
        </a:p>
      </dgm:t>
    </dgm:pt>
    <dgm:pt modelId="{5EEA1A7D-5EE3-4C81-BEFE-44216D464BED}" type="pres">
      <dgm:prSet presAssocID="{611B72A3-AF5A-4295-BB52-716A8928F2A4}" presName="hierChild4" presStyleCnt="0"/>
      <dgm:spPr/>
    </dgm:pt>
    <dgm:pt modelId="{09C7F414-F4DF-4908-8822-DFDE10C0058A}" type="pres">
      <dgm:prSet presAssocID="{611B72A3-AF5A-4295-BB52-716A8928F2A4}" presName="hierChild5" presStyleCnt="0"/>
      <dgm:spPr/>
    </dgm:pt>
    <dgm:pt modelId="{D2876F9E-1F76-477B-BC62-9881E6931B43}" type="pres">
      <dgm:prSet presAssocID="{0592FD16-DEA2-489D-8E83-CB75F2796522}" presName="Name37" presStyleLbl="parChTrans1D2" presStyleIdx="2" presStyleCnt="3"/>
      <dgm:spPr/>
      <dgm:t>
        <a:bodyPr/>
        <a:lstStyle/>
        <a:p>
          <a:endParaRPr lang="ru-RU"/>
        </a:p>
      </dgm:t>
    </dgm:pt>
    <dgm:pt modelId="{194989D4-673F-43F2-A593-3F5C591B7817}" type="pres">
      <dgm:prSet presAssocID="{0C2DA520-F59E-4B99-A8C5-0CF2EBEBF33C}" presName="hierRoot2" presStyleCnt="0">
        <dgm:presLayoutVars>
          <dgm:hierBranch val="init"/>
        </dgm:presLayoutVars>
      </dgm:prSet>
      <dgm:spPr/>
    </dgm:pt>
    <dgm:pt modelId="{1048E25B-1D99-46FB-8003-AF8F4CEA9960}" type="pres">
      <dgm:prSet presAssocID="{0C2DA520-F59E-4B99-A8C5-0CF2EBEBF33C}" presName="rootComposite" presStyleCnt="0"/>
      <dgm:spPr/>
    </dgm:pt>
    <dgm:pt modelId="{CF1193BC-FF9C-4550-AB2F-6236ECB59A27}" type="pres">
      <dgm:prSet presAssocID="{0C2DA520-F59E-4B99-A8C5-0CF2EBEBF33C}" presName="rootText" presStyleLbl="node2" presStyleIdx="2" presStyleCnt="3">
        <dgm:presLayoutVars>
          <dgm:chPref val="3"/>
        </dgm:presLayoutVars>
      </dgm:prSet>
      <dgm:spPr/>
      <dgm:t>
        <a:bodyPr/>
        <a:lstStyle/>
        <a:p>
          <a:endParaRPr lang="ru-RU"/>
        </a:p>
      </dgm:t>
    </dgm:pt>
    <dgm:pt modelId="{29B4AC22-9BFA-4D20-85A8-09180A7C8D8B}" type="pres">
      <dgm:prSet presAssocID="{0C2DA520-F59E-4B99-A8C5-0CF2EBEBF33C}" presName="rootConnector" presStyleLbl="node2" presStyleIdx="2" presStyleCnt="3"/>
      <dgm:spPr/>
      <dgm:t>
        <a:bodyPr/>
        <a:lstStyle/>
        <a:p>
          <a:endParaRPr lang="ru-RU"/>
        </a:p>
      </dgm:t>
    </dgm:pt>
    <dgm:pt modelId="{5970DB85-354B-4A07-A0CB-B7BE255AFC0D}" type="pres">
      <dgm:prSet presAssocID="{0C2DA520-F59E-4B99-A8C5-0CF2EBEBF33C}" presName="hierChild4" presStyleCnt="0"/>
      <dgm:spPr/>
    </dgm:pt>
    <dgm:pt modelId="{489FC190-872B-431F-8D89-3198C18FE6A3}" type="pres">
      <dgm:prSet presAssocID="{0C2DA520-F59E-4B99-A8C5-0CF2EBEBF33C}" presName="hierChild5" presStyleCnt="0"/>
      <dgm:spPr/>
    </dgm:pt>
    <dgm:pt modelId="{CCCA275A-3226-4E32-8A37-500543DAB1A2}" type="pres">
      <dgm:prSet presAssocID="{2946A5D6-C868-436F-BC97-88175F0F2F68}" presName="hierChild3" presStyleCnt="0"/>
      <dgm:spPr/>
    </dgm:pt>
  </dgm:ptLst>
  <dgm:cxnLst>
    <dgm:cxn modelId="{E143CB59-1174-466D-BDB3-88C07E69C9CF}" type="presOf" srcId="{C984867F-A5A1-4093-B2A9-A7A3E0241793}" destId="{BF9FC28D-9EFF-4331-A3C5-547660B8EC6D}" srcOrd="0" destOrd="0" presId="urn:microsoft.com/office/officeart/2005/8/layout/orgChart1"/>
    <dgm:cxn modelId="{BA5ACF57-94E8-47C2-9B88-E57FBE34A8E4}" type="presOf" srcId="{2946A5D6-C868-436F-BC97-88175F0F2F68}" destId="{E63AD2A5-7B7B-4870-92FA-DD840EB1C7AA}" srcOrd="0" destOrd="0" presId="urn:microsoft.com/office/officeart/2005/8/layout/orgChart1"/>
    <dgm:cxn modelId="{F4F30E70-4377-4024-A767-1A4DE1B52A63}" srcId="{9C6F7315-2417-457B-8BB8-120CB4B861AC}" destId="{2946A5D6-C868-436F-BC97-88175F0F2F68}" srcOrd="0" destOrd="0" parTransId="{0437A18F-CE72-423D-BBE0-41DAAFC744B5}" sibTransId="{424FB2BC-509D-40FD-B7E9-C95EF0905796}"/>
    <dgm:cxn modelId="{4EB4CC13-D5CF-4603-95BB-F2A5A2A0D2D9}" type="presOf" srcId="{611B72A3-AF5A-4295-BB52-716A8928F2A4}" destId="{32685EEC-F4D3-45F0-8FA5-697FBC26BC7F}" srcOrd="1" destOrd="0" presId="urn:microsoft.com/office/officeart/2005/8/layout/orgChart1"/>
    <dgm:cxn modelId="{C20042BF-FE6B-4B10-9EC0-9FDA8FAD3C28}" srcId="{2946A5D6-C868-436F-BC97-88175F0F2F68}" destId="{611B72A3-AF5A-4295-BB52-716A8928F2A4}" srcOrd="1" destOrd="0" parTransId="{710343F6-8270-464C-B10E-1C5C24CDA2E0}" sibTransId="{881AFA23-A098-475B-A948-23572D9B666B}"/>
    <dgm:cxn modelId="{871BBB4C-F91B-454A-A28D-92465AD760C4}" type="presOf" srcId="{0C2DA520-F59E-4B99-A8C5-0CF2EBEBF33C}" destId="{29B4AC22-9BFA-4D20-85A8-09180A7C8D8B}" srcOrd="1" destOrd="0" presId="urn:microsoft.com/office/officeart/2005/8/layout/orgChart1"/>
    <dgm:cxn modelId="{E9BD40B5-FFD2-4DC8-A392-E47DD4FF3C10}" type="presOf" srcId="{2946A5D6-C868-436F-BC97-88175F0F2F68}" destId="{D559B8C8-DA76-465E-8255-383530270CCE}" srcOrd="1" destOrd="0" presId="urn:microsoft.com/office/officeart/2005/8/layout/orgChart1"/>
    <dgm:cxn modelId="{861E0888-8DBE-4D4F-8C1B-B9E64C77F182}" type="presOf" srcId="{9C6F7315-2417-457B-8BB8-120CB4B861AC}" destId="{2BC65D02-4791-44E9-810D-8924DBC72F25}" srcOrd="0" destOrd="0" presId="urn:microsoft.com/office/officeart/2005/8/layout/orgChart1"/>
    <dgm:cxn modelId="{B7FBE504-31CC-4451-BD2E-770E0F9B336C}" type="presOf" srcId="{0E8BEF48-85C9-47CF-AF4A-247D07C62F52}" destId="{A1ACF79E-1C84-4263-9272-50AFB60D2D9F}" srcOrd="0" destOrd="0" presId="urn:microsoft.com/office/officeart/2005/8/layout/orgChart1"/>
    <dgm:cxn modelId="{C68703DF-5612-4EEE-B703-531F7F3A43F8}" type="presOf" srcId="{710343F6-8270-464C-B10E-1C5C24CDA2E0}" destId="{627B61F5-7B15-4438-82F6-A39A33EB1762}" srcOrd="0" destOrd="0" presId="urn:microsoft.com/office/officeart/2005/8/layout/orgChart1"/>
    <dgm:cxn modelId="{4A81C825-411D-426E-A51F-610DB79F7E73}" srcId="{2946A5D6-C868-436F-BC97-88175F0F2F68}" destId="{0C2DA520-F59E-4B99-A8C5-0CF2EBEBF33C}" srcOrd="2" destOrd="0" parTransId="{0592FD16-DEA2-489D-8E83-CB75F2796522}" sibTransId="{41CA7CEB-0394-456A-A274-A904EB4250B3}"/>
    <dgm:cxn modelId="{042E2CBA-0FF1-4465-9A1C-F479353FB3D7}" type="presOf" srcId="{0E8BEF48-85C9-47CF-AF4A-247D07C62F52}" destId="{003E8575-0283-42E1-A6EB-10355760F097}" srcOrd="1" destOrd="0" presId="urn:microsoft.com/office/officeart/2005/8/layout/orgChart1"/>
    <dgm:cxn modelId="{852DD7BF-EA8D-4A19-B1B3-A94ABE1A81B5}" type="presOf" srcId="{0C2DA520-F59E-4B99-A8C5-0CF2EBEBF33C}" destId="{CF1193BC-FF9C-4550-AB2F-6236ECB59A27}" srcOrd="0" destOrd="0" presId="urn:microsoft.com/office/officeart/2005/8/layout/orgChart1"/>
    <dgm:cxn modelId="{B03306B5-C936-417E-BE2C-3D7E82AD9489}" srcId="{2946A5D6-C868-436F-BC97-88175F0F2F68}" destId="{0E8BEF48-85C9-47CF-AF4A-247D07C62F52}" srcOrd="0" destOrd="0" parTransId="{C984867F-A5A1-4093-B2A9-A7A3E0241793}" sibTransId="{D8EB4251-3211-4785-8D44-912777584998}"/>
    <dgm:cxn modelId="{2F6B1B81-19B0-4D77-8C84-92F0AF6623E6}" type="presOf" srcId="{611B72A3-AF5A-4295-BB52-716A8928F2A4}" destId="{5665B30E-15F4-4129-BCA8-83085F085D9D}" srcOrd="0" destOrd="0" presId="urn:microsoft.com/office/officeart/2005/8/layout/orgChart1"/>
    <dgm:cxn modelId="{CC609FE7-024D-4791-AF55-1AF63E5AFA9E}" type="presOf" srcId="{0592FD16-DEA2-489D-8E83-CB75F2796522}" destId="{D2876F9E-1F76-477B-BC62-9881E6931B43}" srcOrd="0" destOrd="0" presId="urn:microsoft.com/office/officeart/2005/8/layout/orgChart1"/>
    <dgm:cxn modelId="{74042D09-D2B4-465B-A20B-B36DA7CA0A38}" type="presParOf" srcId="{2BC65D02-4791-44E9-810D-8924DBC72F25}" destId="{FD08E508-2F13-4A55-B098-8C2DEDCDDEA6}" srcOrd="0" destOrd="0" presId="urn:microsoft.com/office/officeart/2005/8/layout/orgChart1"/>
    <dgm:cxn modelId="{E80FA99A-5ABA-4D88-95F0-7A8A5B0D7103}" type="presParOf" srcId="{FD08E508-2F13-4A55-B098-8C2DEDCDDEA6}" destId="{D9A4B43E-B64B-4DAE-A45B-2D47E825A6E7}" srcOrd="0" destOrd="0" presId="urn:microsoft.com/office/officeart/2005/8/layout/orgChart1"/>
    <dgm:cxn modelId="{22E3E810-78CB-46C7-89DF-A28802FBDE9A}" type="presParOf" srcId="{D9A4B43E-B64B-4DAE-A45B-2D47E825A6E7}" destId="{E63AD2A5-7B7B-4870-92FA-DD840EB1C7AA}" srcOrd="0" destOrd="0" presId="urn:microsoft.com/office/officeart/2005/8/layout/orgChart1"/>
    <dgm:cxn modelId="{9B9AFFF0-4ED4-446C-B4D4-776E11070FCE}" type="presParOf" srcId="{D9A4B43E-B64B-4DAE-A45B-2D47E825A6E7}" destId="{D559B8C8-DA76-465E-8255-383530270CCE}" srcOrd="1" destOrd="0" presId="urn:microsoft.com/office/officeart/2005/8/layout/orgChart1"/>
    <dgm:cxn modelId="{7BEC3935-163E-45AA-9AA1-B833BB00A3B9}" type="presParOf" srcId="{FD08E508-2F13-4A55-B098-8C2DEDCDDEA6}" destId="{83BED222-E46D-4E0E-BD96-4F314F066A55}" srcOrd="1" destOrd="0" presId="urn:microsoft.com/office/officeart/2005/8/layout/orgChart1"/>
    <dgm:cxn modelId="{BEE120B4-856C-43B9-BC73-9D311F4C2EDA}" type="presParOf" srcId="{83BED222-E46D-4E0E-BD96-4F314F066A55}" destId="{BF9FC28D-9EFF-4331-A3C5-547660B8EC6D}" srcOrd="0" destOrd="0" presId="urn:microsoft.com/office/officeart/2005/8/layout/orgChart1"/>
    <dgm:cxn modelId="{7E2FA843-9A75-41A7-BF7C-EF04E5496CDE}" type="presParOf" srcId="{83BED222-E46D-4E0E-BD96-4F314F066A55}" destId="{69B473FB-02A2-4547-ADE1-B55DBFF0A924}" srcOrd="1" destOrd="0" presId="urn:microsoft.com/office/officeart/2005/8/layout/orgChart1"/>
    <dgm:cxn modelId="{07AD82CE-8C25-407A-9BE6-3E748BEDBF9E}" type="presParOf" srcId="{69B473FB-02A2-4547-ADE1-B55DBFF0A924}" destId="{EDC61983-63D5-46EB-9321-20E5005CEE32}" srcOrd="0" destOrd="0" presId="urn:microsoft.com/office/officeart/2005/8/layout/orgChart1"/>
    <dgm:cxn modelId="{AE70E9C6-FB58-4EC2-A6D6-45FA2F8EFDA6}" type="presParOf" srcId="{EDC61983-63D5-46EB-9321-20E5005CEE32}" destId="{A1ACF79E-1C84-4263-9272-50AFB60D2D9F}" srcOrd="0" destOrd="0" presId="urn:microsoft.com/office/officeart/2005/8/layout/orgChart1"/>
    <dgm:cxn modelId="{A01795BD-F5BE-4B08-9970-53DE6C94099E}" type="presParOf" srcId="{EDC61983-63D5-46EB-9321-20E5005CEE32}" destId="{003E8575-0283-42E1-A6EB-10355760F097}" srcOrd="1" destOrd="0" presId="urn:microsoft.com/office/officeart/2005/8/layout/orgChart1"/>
    <dgm:cxn modelId="{BE64A200-FBC4-4125-B7AF-A282559E54F8}" type="presParOf" srcId="{69B473FB-02A2-4547-ADE1-B55DBFF0A924}" destId="{6FA3CE31-2368-44A6-884D-DFE00B336E48}" srcOrd="1" destOrd="0" presId="urn:microsoft.com/office/officeart/2005/8/layout/orgChart1"/>
    <dgm:cxn modelId="{946AE1B3-BD91-4AA5-9725-DACB6C556106}" type="presParOf" srcId="{69B473FB-02A2-4547-ADE1-B55DBFF0A924}" destId="{0E03D6D6-EF32-4936-A219-671673D28345}" srcOrd="2" destOrd="0" presId="urn:microsoft.com/office/officeart/2005/8/layout/orgChart1"/>
    <dgm:cxn modelId="{52C8E7D5-2245-4D9A-8134-90FCE25657E3}" type="presParOf" srcId="{83BED222-E46D-4E0E-BD96-4F314F066A55}" destId="{627B61F5-7B15-4438-82F6-A39A33EB1762}" srcOrd="2" destOrd="0" presId="urn:microsoft.com/office/officeart/2005/8/layout/orgChart1"/>
    <dgm:cxn modelId="{E8B1091E-6B33-4394-9628-FF86FCEB9BD5}" type="presParOf" srcId="{83BED222-E46D-4E0E-BD96-4F314F066A55}" destId="{B730DA02-4BD4-4AD1-9A30-C03AB8EC6323}" srcOrd="3" destOrd="0" presId="urn:microsoft.com/office/officeart/2005/8/layout/orgChart1"/>
    <dgm:cxn modelId="{CAB0CDD8-D6B4-46A4-B04D-7A1DEC6A9355}" type="presParOf" srcId="{B730DA02-4BD4-4AD1-9A30-C03AB8EC6323}" destId="{717A982E-59AD-44A3-BA18-B670614E1CAE}" srcOrd="0" destOrd="0" presId="urn:microsoft.com/office/officeart/2005/8/layout/orgChart1"/>
    <dgm:cxn modelId="{E5C29A4A-2EE7-404A-9004-B344E971F7FC}" type="presParOf" srcId="{717A982E-59AD-44A3-BA18-B670614E1CAE}" destId="{5665B30E-15F4-4129-BCA8-83085F085D9D}" srcOrd="0" destOrd="0" presId="urn:microsoft.com/office/officeart/2005/8/layout/orgChart1"/>
    <dgm:cxn modelId="{92199215-C407-4548-A3CB-331CAC0D4178}" type="presParOf" srcId="{717A982E-59AD-44A3-BA18-B670614E1CAE}" destId="{32685EEC-F4D3-45F0-8FA5-697FBC26BC7F}" srcOrd="1" destOrd="0" presId="urn:microsoft.com/office/officeart/2005/8/layout/orgChart1"/>
    <dgm:cxn modelId="{70C23539-8B42-4838-952E-1C0A3D9ED880}" type="presParOf" srcId="{B730DA02-4BD4-4AD1-9A30-C03AB8EC6323}" destId="{5EEA1A7D-5EE3-4C81-BEFE-44216D464BED}" srcOrd="1" destOrd="0" presId="urn:microsoft.com/office/officeart/2005/8/layout/orgChart1"/>
    <dgm:cxn modelId="{5F0AE86B-CB7F-4115-A497-915078DE7C13}" type="presParOf" srcId="{B730DA02-4BD4-4AD1-9A30-C03AB8EC6323}" destId="{09C7F414-F4DF-4908-8822-DFDE10C0058A}" srcOrd="2" destOrd="0" presId="urn:microsoft.com/office/officeart/2005/8/layout/orgChart1"/>
    <dgm:cxn modelId="{4FEF208E-BD28-468B-AD35-824E217CA1E5}" type="presParOf" srcId="{83BED222-E46D-4E0E-BD96-4F314F066A55}" destId="{D2876F9E-1F76-477B-BC62-9881E6931B43}" srcOrd="4" destOrd="0" presId="urn:microsoft.com/office/officeart/2005/8/layout/orgChart1"/>
    <dgm:cxn modelId="{D0F8FA0B-6FD0-48CD-93EB-BF48518498AE}" type="presParOf" srcId="{83BED222-E46D-4E0E-BD96-4F314F066A55}" destId="{194989D4-673F-43F2-A593-3F5C591B7817}" srcOrd="5" destOrd="0" presId="urn:microsoft.com/office/officeart/2005/8/layout/orgChart1"/>
    <dgm:cxn modelId="{79EF12CB-EF3E-402B-A40D-73C06064FDD2}" type="presParOf" srcId="{194989D4-673F-43F2-A593-3F5C591B7817}" destId="{1048E25B-1D99-46FB-8003-AF8F4CEA9960}" srcOrd="0" destOrd="0" presId="urn:microsoft.com/office/officeart/2005/8/layout/orgChart1"/>
    <dgm:cxn modelId="{2F821713-108F-4FE6-9C68-4306B8AA1DDF}" type="presParOf" srcId="{1048E25B-1D99-46FB-8003-AF8F4CEA9960}" destId="{CF1193BC-FF9C-4550-AB2F-6236ECB59A27}" srcOrd="0" destOrd="0" presId="urn:microsoft.com/office/officeart/2005/8/layout/orgChart1"/>
    <dgm:cxn modelId="{5C156F34-B4F1-46A4-BB0C-96E93A4F8752}" type="presParOf" srcId="{1048E25B-1D99-46FB-8003-AF8F4CEA9960}" destId="{29B4AC22-9BFA-4D20-85A8-09180A7C8D8B}" srcOrd="1" destOrd="0" presId="urn:microsoft.com/office/officeart/2005/8/layout/orgChart1"/>
    <dgm:cxn modelId="{ABAD5207-66C9-4A48-AD29-A806B89DFF72}" type="presParOf" srcId="{194989D4-673F-43F2-A593-3F5C591B7817}" destId="{5970DB85-354B-4A07-A0CB-B7BE255AFC0D}" srcOrd="1" destOrd="0" presId="urn:microsoft.com/office/officeart/2005/8/layout/orgChart1"/>
    <dgm:cxn modelId="{DDA2DC35-A4CB-4BBA-A0FA-8D520972457A}" type="presParOf" srcId="{194989D4-673F-43F2-A593-3F5C591B7817}" destId="{489FC190-872B-431F-8D89-3198C18FE6A3}" srcOrd="2" destOrd="0" presId="urn:microsoft.com/office/officeart/2005/8/layout/orgChart1"/>
    <dgm:cxn modelId="{0292A4BC-D671-4166-8F3D-761B942AF28D}" type="presParOf" srcId="{FD08E508-2F13-4A55-B098-8C2DEDCDDEA6}" destId="{CCCA275A-3226-4E32-8A37-500543DAB1A2}" srcOrd="2" destOrd="0" presId="urn:microsoft.com/office/officeart/2005/8/layout/orgChar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7A7201-123C-457C-B963-F13081F4743C}" type="doc">
      <dgm:prSet loTypeId="urn:microsoft.com/office/officeart/2005/8/layout/process1" loCatId="process" qsTypeId="urn:microsoft.com/office/officeart/2005/8/quickstyle/3d2" qsCatId="3D" csTypeId="urn:microsoft.com/office/officeart/2005/8/colors/accent1_2" csCatId="accent1" phldr="1"/>
      <dgm:spPr/>
      <dgm:t>
        <a:bodyPr/>
        <a:lstStyle/>
        <a:p>
          <a:endParaRPr lang="ru-RU"/>
        </a:p>
      </dgm:t>
    </dgm:pt>
    <dgm:pt modelId="{F715C16C-09C1-41CB-B294-8B7132DF80AA}">
      <dgm:prSet phldrT="[Текст]" custT="1"/>
      <dgm:spPr>
        <a:solidFill>
          <a:schemeClr val="accent5">
            <a:lumMod val="40000"/>
            <a:lumOff val="60000"/>
          </a:schemeClr>
        </a:solidFill>
      </dgm:spPr>
      <dgm:t>
        <a:bodyPr/>
        <a:lstStyle/>
        <a:p>
          <a:pPr rtl="0"/>
          <a:r>
            <a:rPr kumimoji="0" lang="ru-RU" sz="1400" b="0" i="0" u="none" strike="noStrike" cap="none" spc="0" normalizeH="0" baseline="0" noProof="0" dirty="0" smtClean="0">
              <a:ln w="0"/>
              <a:solidFill>
                <a:srgbClr val="002060"/>
              </a:solidFill>
              <a:effectLst>
                <a:outerShdw blurRad="38100" dist="19050" dir="2700000" algn="tl" rotWithShape="0">
                  <a:schemeClr val="dk1">
                    <a:alpha val="40000"/>
                  </a:schemeClr>
                </a:outerShdw>
              </a:effectLst>
              <a:uLnTx/>
              <a:uFillTx/>
              <a:latin typeface="Arial" panose="020B0604020202020204" pitchFamily="34" charset="0"/>
              <a:cs typeface="Arial" panose="020B0604020202020204" pitchFamily="34" charset="0"/>
            </a:rPr>
            <a:t>2. Рассмотрение экспертной группой НПП материалов участников конкурса и предварительное заключение по этим материалам. </a:t>
          </a:r>
        </a:p>
        <a:p>
          <a:pPr rtl="0"/>
          <a:endParaRPr kumimoji="0" lang="ru-RU" sz="1400" b="0" i="0" u="none" strike="noStrike" cap="none" spc="0" normalizeH="0" baseline="0" noProof="0" dirty="0" smtClean="0">
            <a:ln w="0"/>
            <a:solidFill>
              <a:srgbClr val="002060"/>
            </a:solidFill>
            <a:effectLst>
              <a:outerShdw blurRad="38100" dist="19050" dir="2700000" algn="tl" rotWithShape="0">
                <a:schemeClr val="dk1">
                  <a:alpha val="40000"/>
                </a:schemeClr>
              </a:outerShdw>
            </a:effectLst>
            <a:uLnTx/>
            <a:uFillTx/>
            <a:latin typeface="Arial" panose="020B0604020202020204" pitchFamily="34" charset="0"/>
            <a:cs typeface="Arial" panose="020B0604020202020204" pitchFamily="34" charset="0"/>
          </a:endParaRPr>
        </a:p>
        <a:p>
          <a:pPr rtl="0"/>
          <a:r>
            <a:rPr kumimoji="0" lang="ru-RU" sz="1400" b="0" i="0" u="none" strike="noStrike" cap="none" spc="0" normalizeH="0" baseline="0" noProof="0" dirty="0" smtClean="0">
              <a:ln w="0"/>
              <a:solidFill>
                <a:srgbClr val="002060"/>
              </a:solidFill>
              <a:effectLst>
                <a:outerShdw blurRad="38100" dist="19050" dir="2700000" algn="tl" rotWithShape="0">
                  <a:schemeClr val="dk1">
                    <a:alpha val="40000"/>
                  </a:schemeClr>
                </a:outerShdw>
              </a:effectLst>
              <a:uLnTx/>
              <a:uFillTx/>
              <a:latin typeface="Arial" panose="020B0604020202020204" pitchFamily="34" charset="0"/>
              <a:cs typeface="Arial" panose="020B0604020202020204" pitchFamily="34" charset="0"/>
            </a:rPr>
            <a:t>Определение 40 финалистов конкурса для участия в третьем этапе конкурса (три по трем категориям в четырех номинациях и по два в специальных премиях);</a:t>
          </a:r>
        </a:p>
        <a:p>
          <a:pPr rtl="0"/>
          <a:endParaRPr lang="ru-RU" sz="1400" b="0" cap="none" spc="0" dirty="0">
            <a:ln w="0"/>
            <a:effectLst>
              <a:outerShdw blurRad="38100" dist="19050" dir="2700000" algn="tl" rotWithShape="0">
                <a:schemeClr val="dk1">
                  <a:alpha val="40000"/>
                </a:schemeClr>
              </a:outerShdw>
            </a:effectLst>
          </a:endParaRPr>
        </a:p>
      </dgm:t>
    </dgm:pt>
    <dgm:pt modelId="{D03DF1F4-6FAE-4B4B-BA44-2A6F619A6626}" type="parTrans" cxnId="{D9F2C689-FBD5-4B71-8920-E4F683C5712F}">
      <dgm:prSet/>
      <dgm:spPr/>
      <dgm:t>
        <a:bodyPr/>
        <a:lstStyle/>
        <a:p>
          <a:endParaRPr lang="ru-RU"/>
        </a:p>
      </dgm:t>
    </dgm:pt>
    <dgm:pt modelId="{A9BD5F87-1796-4598-8D9A-016231A9BFE2}" type="sibTrans" cxnId="{D9F2C689-FBD5-4B71-8920-E4F683C5712F}">
      <dgm:prSet/>
      <dgm:spPr/>
      <dgm:t>
        <a:bodyPr/>
        <a:lstStyle/>
        <a:p>
          <a:endParaRPr lang="ru-RU"/>
        </a:p>
      </dgm:t>
    </dgm:pt>
    <dgm:pt modelId="{EC4820CF-9875-40F2-9CE6-B0B68DCBC90E}">
      <dgm:prSet phldrT="[Текст]" custT="1"/>
      <dgm:spPr>
        <a:solidFill>
          <a:schemeClr val="accent5">
            <a:lumMod val="40000"/>
            <a:lumOff val="60000"/>
          </a:schemeClr>
        </a:solidFill>
      </dgm:spPr>
      <dgm:t>
        <a:bodyPr/>
        <a:lstStyle/>
        <a:p>
          <a:pPr rtl="0"/>
          <a:r>
            <a:rPr kumimoji="0" lang="ru-RU" sz="1400" b="0" i="0" u="none" strike="noStrike" cap="none" spc="0" normalizeH="0" baseline="0" noProof="0" dirty="0" smtClean="0">
              <a:ln w="0"/>
              <a:solidFill>
                <a:srgbClr val="002060"/>
              </a:solidFill>
              <a:effectLst>
                <a:outerShdw blurRad="38100" dist="19050" dir="2700000" algn="tl" rotWithShape="0">
                  <a:schemeClr val="dk1">
                    <a:alpha val="40000"/>
                  </a:schemeClr>
                </a:outerShdw>
              </a:effectLst>
              <a:uLnTx/>
              <a:uFillTx/>
              <a:latin typeface="Arial" panose="020B0604020202020204" pitchFamily="34" charset="0"/>
              <a:cs typeface="Arial" panose="020B0604020202020204" pitchFamily="34" charset="0"/>
            </a:rPr>
            <a:t>4</a:t>
          </a:r>
          <a:r>
            <a:rPr kumimoji="0" lang="ru-RU" sz="800" b="0" i="0" u="none" strike="noStrike" cap="none" spc="0" normalizeH="0" baseline="0" noProof="0" dirty="0" smtClean="0">
              <a:ln w="0"/>
              <a:solidFill>
                <a:srgbClr val="002060"/>
              </a:solidFill>
              <a:effectLst>
                <a:outerShdw blurRad="38100" dist="19050" dir="2700000" algn="tl" rotWithShape="0">
                  <a:schemeClr val="dk1">
                    <a:alpha val="40000"/>
                  </a:schemeClr>
                </a:outerShdw>
              </a:effectLst>
              <a:uLnTx/>
              <a:uFillTx/>
              <a:latin typeface="Arial" panose="020B0604020202020204" pitchFamily="34" charset="0"/>
              <a:cs typeface="Arial" panose="020B0604020202020204" pitchFamily="34" charset="0"/>
            </a:rPr>
            <a:t>. </a:t>
          </a:r>
          <a:r>
            <a:rPr kumimoji="0" lang="ru-RU" sz="1200" b="0" i="0" u="none" strike="noStrike" cap="none" spc="0" normalizeH="0" baseline="0" noProof="0" dirty="0" smtClean="0">
              <a:ln w="0"/>
              <a:solidFill>
                <a:srgbClr val="002060"/>
              </a:solidFill>
              <a:effectLst>
                <a:outerShdw blurRad="38100" dist="19050" dir="2700000" algn="tl" rotWithShape="0">
                  <a:schemeClr val="dk1">
                    <a:alpha val="40000"/>
                  </a:schemeClr>
                </a:outerShdw>
              </a:effectLst>
              <a:uLnTx/>
              <a:uFillTx/>
              <a:latin typeface="Arial" panose="020B0604020202020204" pitchFamily="34" charset="0"/>
              <a:cs typeface="Arial" panose="020B0604020202020204" pitchFamily="34" charset="0"/>
            </a:rPr>
            <a:t>организатор конкурса представляет на рассмотрение Комиссии материалы финалистов конкурса.</a:t>
          </a:r>
        </a:p>
        <a:p>
          <a:pPr rtl="0"/>
          <a:endParaRPr kumimoji="0" lang="ru-RU" sz="1200" b="0" i="0" u="none" strike="noStrike" cap="none" spc="0" normalizeH="0" baseline="0" noProof="0" dirty="0" smtClean="0">
            <a:ln w="0"/>
            <a:solidFill>
              <a:srgbClr val="002060"/>
            </a:solidFill>
            <a:effectLst>
              <a:outerShdw blurRad="38100" dist="19050" dir="2700000" algn="tl" rotWithShape="0">
                <a:schemeClr val="dk1">
                  <a:alpha val="40000"/>
                </a:schemeClr>
              </a:outerShdw>
            </a:effectLst>
            <a:uLnTx/>
            <a:uFillTx/>
            <a:latin typeface="Arial" panose="020B0604020202020204" pitchFamily="34" charset="0"/>
            <a:cs typeface="Arial" panose="020B0604020202020204" pitchFamily="34" charset="0"/>
          </a:endParaRPr>
        </a:p>
        <a:p>
          <a:pPr rtl="0"/>
          <a:r>
            <a:rPr kumimoji="0" lang="ru-RU" sz="1200" b="0" i="0" u="none" strike="noStrike" cap="none" spc="0" normalizeH="0" baseline="0" noProof="0" dirty="0" smtClean="0">
              <a:ln w="0"/>
              <a:solidFill>
                <a:srgbClr val="002060"/>
              </a:solidFill>
              <a:effectLst>
                <a:outerShdw blurRad="38100" dist="19050" dir="2700000" algn="tl" rotWithShape="0">
                  <a:schemeClr val="dk1">
                    <a:alpha val="40000"/>
                  </a:schemeClr>
                </a:outerShdw>
              </a:effectLst>
              <a:uLnTx/>
              <a:uFillTx/>
              <a:latin typeface="Arial" panose="020B0604020202020204" pitchFamily="34" charset="0"/>
              <a:cs typeface="Arial" panose="020B0604020202020204" pitchFamily="34" charset="0"/>
            </a:rPr>
            <a:t>Комиссия на основании представленных материалов определяет победителей и принимает решение о присуждении участникам конкурса званий лауреатов премии </a:t>
          </a:r>
        </a:p>
        <a:p>
          <a:pPr rtl="0"/>
          <a:endParaRPr lang="ru-RU" sz="800" b="0" cap="none" spc="0" dirty="0">
            <a:ln w="0"/>
            <a:solidFill>
              <a:srgbClr val="002060"/>
            </a:solidFill>
            <a:effectLst>
              <a:outerShdw blurRad="38100" dist="19050" dir="2700000" algn="tl" rotWithShape="0">
                <a:schemeClr val="dk1">
                  <a:alpha val="40000"/>
                </a:schemeClr>
              </a:outerShdw>
            </a:effectLst>
          </a:endParaRPr>
        </a:p>
      </dgm:t>
    </dgm:pt>
    <dgm:pt modelId="{9DDA76D8-FB7D-4225-9E75-7906792E254D}" type="parTrans" cxnId="{5F4C3772-9B9E-4EB1-AC5D-27081ABED8F4}">
      <dgm:prSet/>
      <dgm:spPr/>
      <dgm:t>
        <a:bodyPr/>
        <a:lstStyle/>
        <a:p>
          <a:endParaRPr lang="ru-RU"/>
        </a:p>
      </dgm:t>
    </dgm:pt>
    <dgm:pt modelId="{F1C285E3-0AB7-4908-9E55-165A6E5F9444}" type="sibTrans" cxnId="{5F4C3772-9B9E-4EB1-AC5D-27081ABED8F4}">
      <dgm:prSet/>
      <dgm:spPr/>
      <dgm:t>
        <a:bodyPr/>
        <a:lstStyle/>
        <a:p>
          <a:endParaRPr lang="ru-RU"/>
        </a:p>
      </dgm:t>
    </dgm:pt>
    <dgm:pt modelId="{BBFDBD4F-5FDB-4C70-9EC1-8DEF06D9E96B}">
      <dgm:prSet phldrT="[Текст]" custT="1"/>
      <dgm:spPr>
        <a:solidFill>
          <a:schemeClr val="accent5">
            <a:lumMod val="40000"/>
            <a:lumOff val="60000"/>
          </a:schemeClr>
        </a:solidFill>
      </dgm:spPr>
      <dgm:t>
        <a:bodyPr/>
        <a:lstStyle/>
        <a:p>
          <a:pPr rtl="0"/>
          <a:r>
            <a:rPr lang="en-US" sz="1600" b="0" cap="none" spc="0" dirty="0" smtClean="0">
              <a:ln w="0"/>
              <a:solidFill>
                <a:srgbClr val="002060"/>
              </a:solidFill>
              <a:effectLst>
                <a:outerShdw blurRad="38100" dist="19050" dir="2700000" algn="tl" rotWithShape="0">
                  <a:schemeClr val="dk1">
                    <a:alpha val="40000"/>
                  </a:schemeClr>
                </a:outerShdw>
              </a:effectLst>
            </a:rPr>
            <a:t>3</a:t>
          </a:r>
          <a:r>
            <a:rPr lang="ru-RU" sz="1600" b="0" cap="none" spc="0" dirty="0" smtClean="0">
              <a:ln w="0"/>
              <a:solidFill>
                <a:srgbClr val="002060"/>
              </a:solidFill>
              <a:effectLst>
                <a:outerShdw blurRad="38100" dist="19050" dir="2700000" algn="tl" rotWithShape="0">
                  <a:schemeClr val="dk1">
                    <a:alpha val="40000"/>
                  </a:schemeClr>
                </a:outerShdw>
              </a:effectLst>
            </a:rPr>
            <a:t>.Оценка финалистов с выездом на предприятия </a:t>
          </a:r>
          <a:endParaRPr lang="ru-RU" sz="1600" b="0" cap="none" spc="0" dirty="0">
            <a:ln w="0"/>
            <a:solidFill>
              <a:srgbClr val="002060"/>
            </a:solidFill>
            <a:effectLst>
              <a:outerShdw blurRad="38100" dist="19050" dir="2700000" algn="tl" rotWithShape="0">
                <a:schemeClr val="dk1">
                  <a:alpha val="40000"/>
                </a:schemeClr>
              </a:outerShdw>
            </a:effectLst>
          </a:endParaRPr>
        </a:p>
      </dgm:t>
    </dgm:pt>
    <dgm:pt modelId="{53FDBE28-CE9B-42DE-B626-6789440312B6}" type="sibTrans" cxnId="{934EE1AF-1803-430B-8AE8-4906943D8B00}">
      <dgm:prSet/>
      <dgm:spPr/>
      <dgm:t>
        <a:bodyPr/>
        <a:lstStyle/>
        <a:p>
          <a:endParaRPr lang="ru-RU"/>
        </a:p>
      </dgm:t>
    </dgm:pt>
    <dgm:pt modelId="{3242D22F-A379-4BC1-A6FA-67F869B6A40E}" type="parTrans" cxnId="{934EE1AF-1803-430B-8AE8-4906943D8B00}">
      <dgm:prSet/>
      <dgm:spPr/>
      <dgm:t>
        <a:bodyPr/>
        <a:lstStyle/>
        <a:p>
          <a:endParaRPr lang="ru-RU"/>
        </a:p>
      </dgm:t>
    </dgm:pt>
    <dgm:pt modelId="{84A1C710-D7C8-4795-8EC5-64D4A1C322B0}">
      <dgm:prSet phldrT="[Текст]" custT="1"/>
      <dgm:spPr>
        <a:solidFill>
          <a:schemeClr val="accent5">
            <a:lumMod val="40000"/>
            <a:lumOff val="60000"/>
          </a:schemeClr>
        </a:solidFill>
      </dgm:spPr>
      <dgm:t>
        <a:bodyPr/>
        <a:lstStyle/>
        <a:p>
          <a:pPr rtl="0"/>
          <a:r>
            <a:rPr kumimoji="0" lang="ru-RU" sz="1600" b="0" i="0" u="none" strike="noStrike" cap="none" spc="0" normalizeH="0" baseline="0" noProof="0" dirty="0" smtClean="0">
              <a:ln w="0"/>
              <a:solidFill>
                <a:srgbClr val="002060"/>
              </a:solidFill>
              <a:effectLst>
                <a:outerShdw blurRad="38100" dist="19050" dir="2700000" algn="tl" rotWithShape="0">
                  <a:schemeClr val="dk1">
                    <a:alpha val="40000"/>
                  </a:schemeClr>
                </a:outerShdw>
              </a:effectLst>
              <a:uLnTx/>
              <a:uFillTx/>
              <a:latin typeface="Arial" panose="020B0604020202020204" pitchFamily="34" charset="0"/>
              <a:cs typeface="Arial" panose="020B0604020202020204" pitchFamily="34" charset="0"/>
            </a:rPr>
            <a:t>1. Прием заявок на участие в конкурсе и предварительная оценка материалов;</a:t>
          </a:r>
          <a:endParaRPr lang="ru-RU" sz="1600" b="0" cap="none" spc="0" dirty="0">
            <a:ln w="0"/>
            <a:solidFill>
              <a:srgbClr val="002060"/>
            </a:solidFill>
            <a:effectLst>
              <a:outerShdw blurRad="38100" dist="19050" dir="2700000" algn="tl" rotWithShape="0">
                <a:schemeClr val="dk1">
                  <a:alpha val="40000"/>
                </a:schemeClr>
              </a:outerShdw>
            </a:effectLst>
          </a:endParaRPr>
        </a:p>
      </dgm:t>
    </dgm:pt>
    <dgm:pt modelId="{5D0B0BCF-3616-4A33-9926-AF768636AC05}" type="sibTrans" cxnId="{31F3E91C-A183-4D1E-9B50-AEC3D44E17A6}">
      <dgm:prSet/>
      <dgm:spPr>
        <a:solidFill>
          <a:schemeClr val="accent6"/>
        </a:solidFill>
      </dgm:spPr>
      <dgm:t>
        <a:bodyPr/>
        <a:lstStyle/>
        <a:p>
          <a:endParaRPr lang="ru-RU" dirty="0"/>
        </a:p>
      </dgm:t>
    </dgm:pt>
    <dgm:pt modelId="{1A08B8DE-3B15-442F-990A-133903B71CC3}" type="parTrans" cxnId="{31F3E91C-A183-4D1E-9B50-AEC3D44E17A6}">
      <dgm:prSet/>
      <dgm:spPr/>
      <dgm:t>
        <a:bodyPr/>
        <a:lstStyle/>
        <a:p>
          <a:endParaRPr lang="ru-RU"/>
        </a:p>
      </dgm:t>
    </dgm:pt>
    <dgm:pt modelId="{3A1F865D-BF63-4B82-9628-7A1673769F65}" type="pres">
      <dgm:prSet presAssocID="{D97A7201-123C-457C-B963-F13081F4743C}" presName="Name0" presStyleCnt="0">
        <dgm:presLayoutVars>
          <dgm:dir/>
          <dgm:resizeHandles val="exact"/>
        </dgm:presLayoutVars>
      </dgm:prSet>
      <dgm:spPr/>
      <dgm:t>
        <a:bodyPr/>
        <a:lstStyle/>
        <a:p>
          <a:endParaRPr lang="ru-RU"/>
        </a:p>
      </dgm:t>
    </dgm:pt>
    <dgm:pt modelId="{9F9C1F59-7266-4B0D-858C-3E7F4AA6C64B}" type="pres">
      <dgm:prSet presAssocID="{84A1C710-D7C8-4795-8EC5-64D4A1C322B0}" presName="node" presStyleLbl="node1" presStyleIdx="0" presStyleCnt="4" custScaleX="144267" custScaleY="105644" custLinFactNeighborX="4665" custLinFactNeighborY="3100">
        <dgm:presLayoutVars>
          <dgm:bulletEnabled val="1"/>
        </dgm:presLayoutVars>
      </dgm:prSet>
      <dgm:spPr/>
      <dgm:t>
        <a:bodyPr/>
        <a:lstStyle/>
        <a:p>
          <a:endParaRPr lang="ru-RU"/>
        </a:p>
      </dgm:t>
    </dgm:pt>
    <dgm:pt modelId="{9193ECE4-77B2-4EAD-8F35-8A16108A278A}" type="pres">
      <dgm:prSet presAssocID="{5D0B0BCF-3616-4A33-9926-AF768636AC05}" presName="sibTrans" presStyleLbl="sibTrans2D1" presStyleIdx="0" presStyleCnt="3" custAng="20384663" custFlipVert="1" custFlipHor="1" custScaleX="37451" custScaleY="14556" custLinFactX="-100000" custLinFactY="-339812" custLinFactNeighborX="-115566" custLinFactNeighborY="-400000"/>
      <dgm:spPr/>
      <dgm:t>
        <a:bodyPr/>
        <a:lstStyle/>
        <a:p>
          <a:endParaRPr lang="ru-RU"/>
        </a:p>
      </dgm:t>
    </dgm:pt>
    <dgm:pt modelId="{7A6B8B23-9FDD-455C-B454-EE7045C5FDFB}" type="pres">
      <dgm:prSet presAssocID="{5D0B0BCF-3616-4A33-9926-AF768636AC05}" presName="connectorText" presStyleLbl="sibTrans2D1" presStyleIdx="0" presStyleCnt="3"/>
      <dgm:spPr/>
      <dgm:t>
        <a:bodyPr/>
        <a:lstStyle/>
        <a:p>
          <a:endParaRPr lang="ru-RU"/>
        </a:p>
      </dgm:t>
    </dgm:pt>
    <dgm:pt modelId="{24C060D3-88D6-4850-BAEA-7A674DA97105}" type="pres">
      <dgm:prSet presAssocID="{F715C16C-09C1-41CB-B294-8B7132DF80AA}" presName="node" presStyleLbl="node1" presStyleIdx="1" presStyleCnt="4" custScaleX="171398" custScaleY="134262" custLinFactNeighborX="6625" custLinFactNeighborY="0">
        <dgm:presLayoutVars>
          <dgm:bulletEnabled val="1"/>
        </dgm:presLayoutVars>
      </dgm:prSet>
      <dgm:spPr/>
      <dgm:t>
        <a:bodyPr/>
        <a:lstStyle/>
        <a:p>
          <a:endParaRPr lang="ru-RU"/>
        </a:p>
      </dgm:t>
    </dgm:pt>
    <dgm:pt modelId="{A6F7226C-E84E-41B4-86B3-D0C549EAB602}" type="pres">
      <dgm:prSet presAssocID="{A9BD5F87-1796-4598-8D9A-016231A9BFE2}" presName="sibTrans" presStyleLbl="sibTrans2D1" presStyleIdx="1" presStyleCnt="3"/>
      <dgm:spPr/>
      <dgm:t>
        <a:bodyPr/>
        <a:lstStyle/>
        <a:p>
          <a:endParaRPr lang="ru-RU"/>
        </a:p>
      </dgm:t>
    </dgm:pt>
    <dgm:pt modelId="{CE38495A-D694-4932-AC38-9D0857E55AE4}" type="pres">
      <dgm:prSet presAssocID="{A9BD5F87-1796-4598-8D9A-016231A9BFE2}" presName="connectorText" presStyleLbl="sibTrans2D1" presStyleIdx="1" presStyleCnt="3"/>
      <dgm:spPr/>
      <dgm:t>
        <a:bodyPr/>
        <a:lstStyle/>
        <a:p>
          <a:endParaRPr lang="ru-RU"/>
        </a:p>
      </dgm:t>
    </dgm:pt>
    <dgm:pt modelId="{D02A5870-E859-4725-AE24-A230163FE176}" type="pres">
      <dgm:prSet presAssocID="{BBFDBD4F-5FDB-4C70-9EC1-8DEF06D9E96B}" presName="node" presStyleLbl="node1" presStyleIdx="2" presStyleCnt="4" custScaleX="119749" custScaleY="101758" custLinFactNeighborX="-10179" custLinFactNeighborY="-2384">
        <dgm:presLayoutVars>
          <dgm:bulletEnabled val="1"/>
        </dgm:presLayoutVars>
      </dgm:prSet>
      <dgm:spPr/>
      <dgm:t>
        <a:bodyPr/>
        <a:lstStyle/>
        <a:p>
          <a:endParaRPr lang="ru-RU"/>
        </a:p>
      </dgm:t>
    </dgm:pt>
    <dgm:pt modelId="{ED0BA889-594C-4AB3-A097-E66925365AF9}" type="pres">
      <dgm:prSet presAssocID="{53FDBE28-CE9B-42DE-B626-6789440312B6}" presName="sibTrans" presStyleLbl="sibTrans2D1" presStyleIdx="2" presStyleCnt="3"/>
      <dgm:spPr/>
      <dgm:t>
        <a:bodyPr/>
        <a:lstStyle/>
        <a:p>
          <a:endParaRPr lang="ru-RU"/>
        </a:p>
      </dgm:t>
    </dgm:pt>
    <dgm:pt modelId="{A389C78D-4833-4898-B585-0B9D6CFE2D78}" type="pres">
      <dgm:prSet presAssocID="{53FDBE28-CE9B-42DE-B626-6789440312B6}" presName="connectorText" presStyleLbl="sibTrans2D1" presStyleIdx="2" presStyleCnt="3"/>
      <dgm:spPr/>
      <dgm:t>
        <a:bodyPr/>
        <a:lstStyle/>
        <a:p>
          <a:endParaRPr lang="ru-RU"/>
        </a:p>
      </dgm:t>
    </dgm:pt>
    <dgm:pt modelId="{0C4BACE3-81EE-46B0-BBD7-28B519D32BA5}" type="pres">
      <dgm:prSet presAssocID="{EC4820CF-9875-40F2-9CE6-B0B68DCBC90E}" presName="node" presStyleLbl="node1" presStyleIdx="3" presStyleCnt="4" custScaleX="119749" custScaleY="101755" custLinFactNeighborX="-25784" custLinFactNeighborY="-2384">
        <dgm:presLayoutVars>
          <dgm:bulletEnabled val="1"/>
        </dgm:presLayoutVars>
      </dgm:prSet>
      <dgm:spPr/>
      <dgm:t>
        <a:bodyPr/>
        <a:lstStyle/>
        <a:p>
          <a:endParaRPr lang="ru-RU"/>
        </a:p>
      </dgm:t>
    </dgm:pt>
  </dgm:ptLst>
  <dgm:cxnLst>
    <dgm:cxn modelId="{674D6850-33DC-4198-9FD8-6A23641657B5}" type="presOf" srcId="{EC4820CF-9875-40F2-9CE6-B0B68DCBC90E}" destId="{0C4BACE3-81EE-46B0-BBD7-28B519D32BA5}" srcOrd="0" destOrd="0" presId="urn:microsoft.com/office/officeart/2005/8/layout/process1"/>
    <dgm:cxn modelId="{1FA70543-EE05-4BCD-AFD4-013062DD152C}" type="presOf" srcId="{F715C16C-09C1-41CB-B294-8B7132DF80AA}" destId="{24C060D3-88D6-4850-BAEA-7A674DA97105}" srcOrd="0" destOrd="0" presId="urn:microsoft.com/office/officeart/2005/8/layout/process1"/>
    <dgm:cxn modelId="{1D1F7B0F-AF44-480D-B32E-14A637BD119B}" type="presOf" srcId="{84A1C710-D7C8-4795-8EC5-64D4A1C322B0}" destId="{9F9C1F59-7266-4B0D-858C-3E7F4AA6C64B}" srcOrd="0" destOrd="0" presId="urn:microsoft.com/office/officeart/2005/8/layout/process1"/>
    <dgm:cxn modelId="{D9F2C689-FBD5-4B71-8920-E4F683C5712F}" srcId="{D97A7201-123C-457C-B963-F13081F4743C}" destId="{F715C16C-09C1-41CB-B294-8B7132DF80AA}" srcOrd="1" destOrd="0" parTransId="{D03DF1F4-6FAE-4B4B-BA44-2A6F619A6626}" sibTransId="{A9BD5F87-1796-4598-8D9A-016231A9BFE2}"/>
    <dgm:cxn modelId="{31F3E91C-A183-4D1E-9B50-AEC3D44E17A6}" srcId="{D97A7201-123C-457C-B963-F13081F4743C}" destId="{84A1C710-D7C8-4795-8EC5-64D4A1C322B0}" srcOrd="0" destOrd="0" parTransId="{1A08B8DE-3B15-442F-990A-133903B71CC3}" sibTransId="{5D0B0BCF-3616-4A33-9926-AF768636AC05}"/>
    <dgm:cxn modelId="{8FFF5812-FEE3-489B-B076-2855541D4BED}" type="presOf" srcId="{5D0B0BCF-3616-4A33-9926-AF768636AC05}" destId="{7A6B8B23-9FDD-455C-B454-EE7045C5FDFB}" srcOrd="1" destOrd="0" presId="urn:microsoft.com/office/officeart/2005/8/layout/process1"/>
    <dgm:cxn modelId="{A996CBBD-F0D6-4E47-8DA7-6DFCFE540CAA}" type="presOf" srcId="{53FDBE28-CE9B-42DE-B626-6789440312B6}" destId="{ED0BA889-594C-4AB3-A097-E66925365AF9}" srcOrd="0" destOrd="0" presId="urn:microsoft.com/office/officeart/2005/8/layout/process1"/>
    <dgm:cxn modelId="{5F4C3772-9B9E-4EB1-AC5D-27081ABED8F4}" srcId="{D97A7201-123C-457C-B963-F13081F4743C}" destId="{EC4820CF-9875-40F2-9CE6-B0B68DCBC90E}" srcOrd="3" destOrd="0" parTransId="{9DDA76D8-FB7D-4225-9E75-7906792E254D}" sibTransId="{F1C285E3-0AB7-4908-9E55-165A6E5F9444}"/>
    <dgm:cxn modelId="{C89E92A3-9ED8-48EF-A64B-C9A6395442CE}" type="presOf" srcId="{53FDBE28-CE9B-42DE-B626-6789440312B6}" destId="{A389C78D-4833-4898-B585-0B9D6CFE2D78}" srcOrd="1" destOrd="0" presId="urn:microsoft.com/office/officeart/2005/8/layout/process1"/>
    <dgm:cxn modelId="{85775D97-17DA-409D-931E-76242860B8ED}" type="presOf" srcId="{D97A7201-123C-457C-B963-F13081F4743C}" destId="{3A1F865D-BF63-4B82-9628-7A1673769F65}" srcOrd="0" destOrd="0" presId="urn:microsoft.com/office/officeart/2005/8/layout/process1"/>
    <dgm:cxn modelId="{934EE1AF-1803-430B-8AE8-4906943D8B00}" srcId="{D97A7201-123C-457C-B963-F13081F4743C}" destId="{BBFDBD4F-5FDB-4C70-9EC1-8DEF06D9E96B}" srcOrd="2" destOrd="0" parTransId="{3242D22F-A379-4BC1-A6FA-67F869B6A40E}" sibTransId="{53FDBE28-CE9B-42DE-B626-6789440312B6}"/>
    <dgm:cxn modelId="{DF75DB8E-63F2-43B5-9209-30498CCFD717}" type="presOf" srcId="{A9BD5F87-1796-4598-8D9A-016231A9BFE2}" destId="{A6F7226C-E84E-41B4-86B3-D0C549EAB602}" srcOrd="0" destOrd="0" presId="urn:microsoft.com/office/officeart/2005/8/layout/process1"/>
    <dgm:cxn modelId="{AA98FA76-E609-461A-9D1F-0DC9FE6A4AFC}" type="presOf" srcId="{5D0B0BCF-3616-4A33-9926-AF768636AC05}" destId="{9193ECE4-77B2-4EAD-8F35-8A16108A278A}" srcOrd="0" destOrd="0" presId="urn:microsoft.com/office/officeart/2005/8/layout/process1"/>
    <dgm:cxn modelId="{B7EECD87-6D63-4CE0-96E9-C9FD97710E62}" type="presOf" srcId="{A9BD5F87-1796-4598-8D9A-016231A9BFE2}" destId="{CE38495A-D694-4932-AC38-9D0857E55AE4}" srcOrd="1" destOrd="0" presId="urn:microsoft.com/office/officeart/2005/8/layout/process1"/>
    <dgm:cxn modelId="{6C966C7E-3DF5-43A8-BBC4-3CEDF75A605B}" type="presOf" srcId="{BBFDBD4F-5FDB-4C70-9EC1-8DEF06D9E96B}" destId="{D02A5870-E859-4725-AE24-A230163FE176}" srcOrd="0" destOrd="0" presId="urn:microsoft.com/office/officeart/2005/8/layout/process1"/>
    <dgm:cxn modelId="{DF128946-405D-45C0-8705-A5297671B5CC}" type="presParOf" srcId="{3A1F865D-BF63-4B82-9628-7A1673769F65}" destId="{9F9C1F59-7266-4B0D-858C-3E7F4AA6C64B}" srcOrd="0" destOrd="0" presId="urn:microsoft.com/office/officeart/2005/8/layout/process1"/>
    <dgm:cxn modelId="{DC1162A1-715E-4382-9EEF-D9270425FE97}" type="presParOf" srcId="{3A1F865D-BF63-4B82-9628-7A1673769F65}" destId="{9193ECE4-77B2-4EAD-8F35-8A16108A278A}" srcOrd="1" destOrd="0" presId="urn:microsoft.com/office/officeart/2005/8/layout/process1"/>
    <dgm:cxn modelId="{3A40FCBE-4865-4D4E-BD8D-581C7CCB9B98}" type="presParOf" srcId="{9193ECE4-77B2-4EAD-8F35-8A16108A278A}" destId="{7A6B8B23-9FDD-455C-B454-EE7045C5FDFB}" srcOrd="0" destOrd="0" presId="urn:microsoft.com/office/officeart/2005/8/layout/process1"/>
    <dgm:cxn modelId="{3F4C6994-98F5-48D7-9B9B-F4CDB535B778}" type="presParOf" srcId="{3A1F865D-BF63-4B82-9628-7A1673769F65}" destId="{24C060D3-88D6-4850-BAEA-7A674DA97105}" srcOrd="2" destOrd="0" presId="urn:microsoft.com/office/officeart/2005/8/layout/process1"/>
    <dgm:cxn modelId="{7D37C080-EA5F-4901-9C2F-AB7C8F5706DA}" type="presParOf" srcId="{3A1F865D-BF63-4B82-9628-7A1673769F65}" destId="{A6F7226C-E84E-41B4-86B3-D0C549EAB602}" srcOrd="3" destOrd="0" presId="urn:microsoft.com/office/officeart/2005/8/layout/process1"/>
    <dgm:cxn modelId="{759E27C7-1630-432A-A98B-A45AA3CD716C}" type="presParOf" srcId="{A6F7226C-E84E-41B4-86B3-D0C549EAB602}" destId="{CE38495A-D694-4932-AC38-9D0857E55AE4}" srcOrd="0" destOrd="0" presId="urn:microsoft.com/office/officeart/2005/8/layout/process1"/>
    <dgm:cxn modelId="{3031ADDD-A8CB-4236-93A7-8E7C8137CAC5}" type="presParOf" srcId="{3A1F865D-BF63-4B82-9628-7A1673769F65}" destId="{D02A5870-E859-4725-AE24-A230163FE176}" srcOrd="4" destOrd="0" presId="urn:microsoft.com/office/officeart/2005/8/layout/process1"/>
    <dgm:cxn modelId="{986795A2-C980-439F-BAAF-7A8D34570C09}" type="presParOf" srcId="{3A1F865D-BF63-4B82-9628-7A1673769F65}" destId="{ED0BA889-594C-4AB3-A097-E66925365AF9}" srcOrd="5" destOrd="0" presId="urn:microsoft.com/office/officeart/2005/8/layout/process1"/>
    <dgm:cxn modelId="{23C9CA63-607F-4AB2-9920-B777824811C9}" type="presParOf" srcId="{ED0BA889-594C-4AB3-A097-E66925365AF9}" destId="{A389C78D-4833-4898-B585-0B9D6CFE2D78}" srcOrd="0" destOrd="0" presId="urn:microsoft.com/office/officeart/2005/8/layout/process1"/>
    <dgm:cxn modelId="{4ED172E9-506B-4F76-9AA9-1677316D7E82}" type="presParOf" srcId="{3A1F865D-BF63-4B82-9628-7A1673769F65}" destId="{0C4BACE3-81EE-46B0-BBD7-28B519D32BA5}"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D66C8F-E7B1-427F-844C-73439AA02CF5}" type="doc">
      <dgm:prSet loTypeId="urn:microsoft.com/office/officeart/2005/8/layout/vList3#1" loCatId="list" qsTypeId="urn:microsoft.com/office/officeart/2005/8/quickstyle/simple1#1" qsCatId="simple" csTypeId="urn:microsoft.com/office/officeart/2005/8/colors/accent1_2#1" csCatId="accent1" phldr="1"/>
      <dgm:spPr/>
      <dgm:t>
        <a:bodyPr/>
        <a:lstStyle/>
        <a:p>
          <a:endParaRPr lang="ru-RU"/>
        </a:p>
      </dgm:t>
    </dgm:pt>
    <dgm:pt modelId="{EBEE3357-6FC0-4FE3-9058-33519DABFF73}">
      <dgm:prSet custT="1">
        <dgm:style>
          <a:lnRef idx="0">
            <a:schemeClr val="accent4"/>
          </a:lnRef>
          <a:fillRef idx="3">
            <a:schemeClr val="accent4"/>
          </a:fillRef>
          <a:effectRef idx="3">
            <a:schemeClr val="accent4"/>
          </a:effectRef>
          <a:fontRef idx="minor">
            <a:schemeClr val="lt1"/>
          </a:fontRef>
        </dgm:style>
      </dgm:prSet>
      <dgm:spPr/>
      <dgm:t>
        <a:bodyPr/>
        <a:lstStyle/>
        <a:p>
          <a:pPr lvl="0" algn="ctr" defTabSz="711200" rtl="0">
            <a:lnSpc>
              <a:spcPct val="90000"/>
            </a:lnSpc>
            <a:spcBef>
              <a:spcPct val="0"/>
            </a:spcBef>
            <a:spcAft>
              <a:spcPct val="35000"/>
            </a:spcAft>
          </a:pPr>
          <a:r>
            <a:rPr lang="ru-RU" sz="1600" b="1" dirty="0" smtClean="0">
              <a:solidFill>
                <a:srgbClr val="002060"/>
              </a:solidFill>
              <a:latin typeface="Arial" panose="020B0604020202020204" pitchFamily="34" charset="0"/>
              <a:cs typeface="Arial" panose="020B0604020202020204" pitchFamily="34" charset="0"/>
            </a:rPr>
            <a:t>Модели  Европейской Премии Качества </a:t>
          </a:r>
        </a:p>
        <a:p>
          <a:pPr lvl="0" algn="ctr" defTabSz="711200" rtl="0">
            <a:lnSpc>
              <a:spcPct val="90000"/>
            </a:lnSpc>
            <a:spcBef>
              <a:spcPct val="0"/>
            </a:spcBef>
            <a:spcAft>
              <a:spcPct val="35000"/>
            </a:spcAft>
          </a:pPr>
          <a:r>
            <a:rPr lang="en-US" sz="1600" b="1" dirty="0" smtClean="0">
              <a:solidFill>
                <a:srgbClr val="002060"/>
              </a:solidFill>
              <a:latin typeface="Arial" panose="020B0604020202020204" pitchFamily="34" charset="0"/>
              <a:cs typeface="Arial" panose="020B0604020202020204" pitchFamily="34" charset="0"/>
            </a:rPr>
            <a:t>EFQM 2013</a:t>
          </a:r>
          <a:endParaRPr lang="ru-RU" sz="1600" b="1" dirty="0" smtClean="0">
            <a:solidFill>
              <a:srgbClr val="002060"/>
            </a:solidFill>
            <a:latin typeface="Arial" panose="020B0604020202020204" pitchFamily="34" charset="0"/>
            <a:cs typeface="Arial" panose="020B0604020202020204" pitchFamily="34" charset="0"/>
          </a:endParaRPr>
        </a:p>
        <a:p>
          <a:pPr algn="ctr" rtl="0"/>
          <a:r>
            <a:rPr lang="ru-RU" sz="1400" b="1" i="1" dirty="0" smtClean="0">
              <a:solidFill>
                <a:srgbClr val="002060"/>
              </a:solidFill>
              <a:latin typeface="Arial" panose="020B0604020202020204" pitchFamily="34" charset="0"/>
              <a:cs typeface="Arial" panose="020B0604020202020204" pitchFamily="34" charset="0"/>
            </a:rPr>
            <a:t>(Организатор  конкурса - Европейский фонд</a:t>
          </a:r>
          <a:br>
            <a:rPr lang="ru-RU" sz="1400" b="1" i="1" dirty="0" smtClean="0">
              <a:solidFill>
                <a:srgbClr val="002060"/>
              </a:solidFill>
              <a:latin typeface="Arial" panose="020B0604020202020204" pitchFamily="34" charset="0"/>
              <a:cs typeface="Arial" panose="020B0604020202020204" pitchFamily="34" charset="0"/>
            </a:rPr>
          </a:br>
          <a:r>
            <a:rPr lang="ru-RU" sz="1400" b="1" i="1" dirty="0" smtClean="0">
              <a:solidFill>
                <a:srgbClr val="002060"/>
              </a:solidFill>
              <a:latin typeface="Arial" panose="020B0604020202020204" pitchFamily="34" charset="0"/>
              <a:cs typeface="Arial" panose="020B0604020202020204" pitchFamily="34" charset="0"/>
            </a:rPr>
            <a:t>   управления качеством </a:t>
          </a:r>
          <a:r>
            <a:rPr lang="en-US" sz="1400" b="1" i="1" dirty="0" smtClean="0">
              <a:solidFill>
                <a:srgbClr val="002060"/>
              </a:solidFill>
              <a:latin typeface="Arial" panose="020B0604020202020204" pitchFamily="34" charset="0"/>
              <a:cs typeface="Arial" panose="020B0604020202020204" pitchFamily="34" charset="0"/>
            </a:rPr>
            <a:t>(EFQM)</a:t>
          </a:r>
          <a:r>
            <a:rPr lang="ru-RU" sz="1400" b="1" i="1" dirty="0" smtClean="0">
              <a:solidFill>
                <a:srgbClr val="002060"/>
              </a:solidFill>
              <a:latin typeface="Arial" panose="020B0604020202020204" pitchFamily="34" charset="0"/>
              <a:cs typeface="Arial" panose="020B0604020202020204" pitchFamily="34" charset="0"/>
            </a:rPr>
            <a:t> Бельгия, Брюссель)</a:t>
          </a:r>
          <a:endParaRPr lang="ru-RU" sz="1400" b="1" i="1" dirty="0" smtClean="0">
            <a:solidFill>
              <a:srgbClr val="002060"/>
            </a:solidFill>
          </a:endParaRPr>
        </a:p>
      </dgm:t>
    </dgm:pt>
    <dgm:pt modelId="{CE759B61-CE7A-4947-A3EA-0AA34F589510}" type="parTrans" cxnId="{0FA7BD4D-D2A3-41B6-8C2A-0E8B7FE9A345}">
      <dgm:prSet/>
      <dgm:spPr/>
      <dgm:t>
        <a:bodyPr/>
        <a:lstStyle/>
        <a:p>
          <a:endParaRPr lang="ru-RU"/>
        </a:p>
      </dgm:t>
    </dgm:pt>
    <dgm:pt modelId="{0E4461F5-D75F-4F1E-B97A-CA300CF46C8E}" type="sibTrans" cxnId="{0FA7BD4D-D2A3-41B6-8C2A-0E8B7FE9A345}">
      <dgm:prSet/>
      <dgm:spPr/>
      <dgm:t>
        <a:bodyPr/>
        <a:lstStyle/>
        <a:p>
          <a:endParaRPr lang="ru-RU"/>
        </a:p>
      </dgm:t>
    </dgm:pt>
    <dgm:pt modelId="{C0B141D8-078D-494A-AFB3-B45E01146FBE}">
      <dgm:prSet custT="1">
        <dgm:style>
          <a:lnRef idx="0">
            <a:schemeClr val="accent6"/>
          </a:lnRef>
          <a:fillRef idx="3">
            <a:schemeClr val="accent6"/>
          </a:fillRef>
          <a:effectRef idx="3">
            <a:schemeClr val="accent6"/>
          </a:effectRef>
          <a:fontRef idx="minor">
            <a:schemeClr val="lt1"/>
          </a:fontRef>
        </dgm:style>
      </dgm:prSet>
      <dgm:spPr/>
      <dgm:t>
        <a:bodyPr/>
        <a:lstStyle/>
        <a:p>
          <a:pPr lvl="0" algn="ctr" defTabSz="2889250" rtl="0">
            <a:lnSpc>
              <a:spcPct val="90000"/>
            </a:lnSpc>
            <a:spcBef>
              <a:spcPct val="0"/>
            </a:spcBef>
            <a:spcAft>
              <a:spcPct val="35000"/>
            </a:spcAft>
          </a:pPr>
          <a:endParaRPr lang="ru-RU" sz="1400" b="1" dirty="0"/>
        </a:p>
      </dgm:t>
    </dgm:pt>
    <dgm:pt modelId="{829FE1E6-CDAA-4069-A9D8-ABD6288AEC3A}" type="parTrans" cxnId="{340A019D-EEC2-4F63-A066-53F5EB82F73B}">
      <dgm:prSet/>
      <dgm:spPr/>
      <dgm:t>
        <a:bodyPr/>
        <a:lstStyle/>
        <a:p>
          <a:endParaRPr lang="ru-RU"/>
        </a:p>
      </dgm:t>
    </dgm:pt>
    <dgm:pt modelId="{1F5FB0F8-0DE0-48C6-99F9-CFCC2777C67C}" type="sibTrans" cxnId="{340A019D-EEC2-4F63-A066-53F5EB82F73B}">
      <dgm:prSet/>
      <dgm:spPr/>
      <dgm:t>
        <a:bodyPr/>
        <a:lstStyle/>
        <a:p>
          <a:endParaRPr lang="ru-RU"/>
        </a:p>
      </dgm:t>
    </dgm:pt>
    <dgm:pt modelId="{9731A5C3-6F8A-4D6F-BD3E-77B247054D9C}" type="pres">
      <dgm:prSet presAssocID="{32D66C8F-E7B1-427F-844C-73439AA02CF5}" presName="linearFlow" presStyleCnt="0">
        <dgm:presLayoutVars>
          <dgm:dir/>
          <dgm:resizeHandles val="exact"/>
        </dgm:presLayoutVars>
      </dgm:prSet>
      <dgm:spPr/>
      <dgm:t>
        <a:bodyPr/>
        <a:lstStyle/>
        <a:p>
          <a:endParaRPr lang="ru-RU"/>
        </a:p>
      </dgm:t>
    </dgm:pt>
    <dgm:pt modelId="{555C6D53-E962-4A8A-9CEC-7DFBBC099481}" type="pres">
      <dgm:prSet presAssocID="{EBEE3357-6FC0-4FE3-9058-33519DABFF73}" presName="composite" presStyleCnt="0"/>
      <dgm:spPr/>
    </dgm:pt>
    <dgm:pt modelId="{CF86F970-5C5B-4D05-8BC6-A8C6A8BCECC1}" type="pres">
      <dgm:prSet presAssocID="{EBEE3357-6FC0-4FE3-9058-33519DABFF73}" presName="imgShp" presStyleLbl="fgImgPlace1" presStyleIdx="0" presStyleCnt="2" custScaleX="119608" custScaleY="122147" custLinFactY="60073" custLinFactNeighborX="-74709" custLinFactNeighborY="100000"/>
      <dgm:spPr>
        <a:blipFill rotWithShape="1">
          <a:blip xmlns:r="http://schemas.openxmlformats.org/officeDocument/2006/relationships" r:embed="rId1"/>
          <a:stretch>
            <a:fillRect/>
          </a:stretch>
        </a:blipFill>
      </dgm:spPr>
      <dgm:t>
        <a:bodyPr/>
        <a:lstStyle/>
        <a:p>
          <a:endParaRPr lang="ru-RU"/>
        </a:p>
      </dgm:t>
    </dgm:pt>
    <dgm:pt modelId="{802C05BE-CDF9-4F84-BCD3-8739E17B9693}" type="pres">
      <dgm:prSet presAssocID="{EBEE3357-6FC0-4FE3-9058-33519DABFF73}" presName="txShp" presStyleLbl="node1" presStyleIdx="0" presStyleCnt="2" custScaleX="105773" custLinFactNeighborX="1022" custLinFactNeighborY="-14538">
        <dgm:presLayoutVars>
          <dgm:bulletEnabled val="1"/>
        </dgm:presLayoutVars>
      </dgm:prSet>
      <dgm:spPr/>
      <dgm:t>
        <a:bodyPr/>
        <a:lstStyle/>
        <a:p>
          <a:endParaRPr lang="ru-RU"/>
        </a:p>
      </dgm:t>
    </dgm:pt>
    <dgm:pt modelId="{880639E9-3095-4444-84B3-EBCF4F18A709}" type="pres">
      <dgm:prSet presAssocID="{0E4461F5-D75F-4F1E-B97A-CA300CF46C8E}" presName="spacing" presStyleCnt="0"/>
      <dgm:spPr/>
    </dgm:pt>
    <dgm:pt modelId="{5B93B67A-3A12-4AF1-BFD4-B93CB861328B}" type="pres">
      <dgm:prSet presAssocID="{C0B141D8-078D-494A-AFB3-B45E01146FBE}" presName="composite" presStyleCnt="0"/>
      <dgm:spPr/>
    </dgm:pt>
    <dgm:pt modelId="{7206511A-1F17-4F78-BEB7-22208F478CA0}" type="pres">
      <dgm:prSet presAssocID="{C0B141D8-078D-494A-AFB3-B45E01146FBE}" presName="imgShp" presStyleLbl="fgImgPlace1" presStyleIdx="1" presStyleCnt="2" custScaleX="118270" custScaleY="93707" custLinFactY="-66595" custLinFactNeighborX="-66094" custLinFactNeighborY="-100000"/>
      <dgm:spPr>
        <a:blipFill rotWithShape="0">
          <a:blip xmlns:r="http://schemas.openxmlformats.org/officeDocument/2006/relationships" r:embed="rId2"/>
          <a:stretch>
            <a:fillRect/>
          </a:stretch>
        </a:blipFill>
      </dgm:spPr>
      <dgm:t>
        <a:bodyPr/>
        <a:lstStyle/>
        <a:p>
          <a:endParaRPr lang="ru-RU"/>
        </a:p>
      </dgm:t>
    </dgm:pt>
    <dgm:pt modelId="{45847BAE-D22F-420E-9EC9-946E3A6C9FBD}" type="pres">
      <dgm:prSet presAssocID="{C0B141D8-078D-494A-AFB3-B45E01146FBE}" presName="txShp" presStyleLbl="node1" presStyleIdx="1" presStyleCnt="2" custScaleX="111648" custLinFactNeighborX="2836" custLinFactNeighborY="-9616">
        <dgm:presLayoutVars>
          <dgm:bulletEnabled val="1"/>
        </dgm:presLayoutVars>
      </dgm:prSet>
      <dgm:spPr/>
      <dgm:t>
        <a:bodyPr/>
        <a:lstStyle/>
        <a:p>
          <a:endParaRPr lang="ru-RU"/>
        </a:p>
      </dgm:t>
    </dgm:pt>
  </dgm:ptLst>
  <dgm:cxnLst>
    <dgm:cxn modelId="{FC8BF570-ED3C-40FA-BCFA-0D108D77A159}" type="presOf" srcId="{C0B141D8-078D-494A-AFB3-B45E01146FBE}" destId="{45847BAE-D22F-420E-9EC9-946E3A6C9FBD}" srcOrd="0" destOrd="0" presId="urn:microsoft.com/office/officeart/2005/8/layout/vList3#1"/>
    <dgm:cxn modelId="{0FA7BD4D-D2A3-41B6-8C2A-0E8B7FE9A345}" srcId="{32D66C8F-E7B1-427F-844C-73439AA02CF5}" destId="{EBEE3357-6FC0-4FE3-9058-33519DABFF73}" srcOrd="0" destOrd="0" parTransId="{CE759B61-CE7A-4947-A3EA-0AA34F589510}" sibTransId="{0E4461F5-D75F-4F1E-B97A-CA300CF46C8E}"/>
    <dgm:cxn modelId="{CA53358F-9767-4873-B66E-D5D12ADCB30B}" type="presOf" srcId="{32D66C8F-E7B1-427F-844C-73439AA02CF5}" destId="{9731A5C3-6F8A-4D6F-BD3E-77B247054D9C}" srcOrd="0" destOrd="0" presId="urn:microsoft.com/office/officeart/2005/8/layout/vList3#1"/>
    <dgm:cxn modelId="{340A019D-EEC2-4F63-A066-53F5EB82F73B}" srcId="{32D66C8F-E7B1-427F-844C-73439AA02CF5}" destId="{C0B141D8-078D-494A-AFB3-B45E01146FBE}" srcOrd="1" destOrd="0" parTransId="{829FE1E6-CDAA-4069-A9D8-ABD6288AEC3A}" sibTransId="{1F5FB0F8-0DE0-48C6-99F9-CFCC2777C67C}"/>
    <dgm:cxn modelId="{EEC04BEE-8E98-45A3-84A9-1D0ED9525EF4}" type="presOf" srcId="{EBEE3357-6FC0-4FE3-9058-33519DABFF73}" destId="{802C05BE-CDF9-4F84-BCD3-8739E17B9693}" srcOrd="0" destOrd="0" presId="urn:microsoft.com/office/officeart/2005/8/layout/vList3#1"/>
    <dgm:cxn modelId="{FE9BB034-17C2-4003-8907-213E8C845DE7}" type="presParOf" srcId="{9731A5C3-6F8A-4D6F-BD3E-77B247054D9C}" destId="{555C6D53-E962-4A8A-9CEC-7DFBBC099481}" srcOrd="0" destOrd="0" presId="urn:microsoft.com/office/officeart/2005/8/layout/vList3#1"/>
    <dgm:cxn modelId="{FED899F8-6562-4B92-AF8E-8906E87E1274}" type="presParOf" srcId="{555C6D53-E962-4A8A-9CEC-7DFBBC099481}" destId="{CF86F970-5C5B-4D05-8BC6-A8C6A8BCECC1}" srcOrd="0" destOrd="0" presId="urn:microsoft.com/office/officeart/2005/8/layout/vList3#1"/>
    <dgm:cxn modelId="{C1DB86BF-518B-4864-8F48-9445FD725269}" type="presParOf" srcId="{555C6D53-E962-4A8A-9CEC-7DFBBC099481}" destId="{802C05BE-CDF9-4F84-BCD3-8739E17B9693}" srcOrd="1" destOrd="0" presId="urn:microsoft.com/office/officeart/2005/8/layout/vList3#1"/>
    <dgm:cxn modelId="{03E3D3CB-3636-4FCB-B9BA-19882E071F2C}" type="presParOf" srcId="{9731A5C3-6F8A-4D6F-BD3E-77B247054D9C}" destId="{880639E9-3095-4444-84B3-EBCF4F18A709}" srcOrd="1" destOrd="0" presId="urn:microsoft.com/office/officeart/2005/8/layout/vList3#1"/>
    <dgm:cxn modelId="{22C27659-D065-41EC-86B9-F6F8CF9CFF77}" type="presParOf" srcId="{9731A5C3-6F8A-4D6F-BD3E-77B247054D9C}" destId="{5B93B67A-3A12-4AF1-BFD4-B93CB861328B}" srcOrd="2" destOrd="0" presId="urn:microsoft.com/office/officeart/2005/8/layout/vList3#1"/>
    <dgm:cxn modelId="{890D6835-9D89-4F5F-BA94-2ACCB79455B2}" type="presParOf" srcId="{5B93B67A-3A12-4AF1-BFD4-B93CB861328B}" destId="{7206511A-1F17-4F78-BEB7-22208F478CA0}" srcOrd="0" destOrd="0" presId="urn:microsoft.com/office/officeart/2005/8/layout/vList3#1"/>
    <dgm:cxn modelId="{3B1EB3A8-9181-426F-B13B-41BD5FB66E63}" type="presParOf" srcId="{5B93B67A-3A12-4AF1-BFD4-B93CB861328B}" destId="{45847BAE-D22F-420E-9EC9-946E3A6C9FBD}"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76F9E-1F76-477B-BC62-9881E6931B43}">
      <dsp:nvSpPr>
        <dsp:cNvPr id="0" name=""/>
        <dsp:cNvSpPr/>
      </dsp:nvSpPr>
      <dsp:spPr>
        <a:xfrm>
          <a:off x="2075379" y="1522469"/>
          <a:ext cx="1452432" cy="230210"/>
        </a:xfrm>
        <a:custGeom>
          <a:avLst/>
          <a:gdLst/>
          <a:ahLst/>
          <a:cxnLst/>
          <a:rect l="0" t="0" r="0" b="0"/>
          <a:pathLst>
            <a:path>
              <a:moveTo>
                <a:pt x="0" y="0"/>
              </a:moveTo>
              <a:lnTo>
                <a:pt x="0" y="110762"/>
              </a:lnTo>
              <a:lnTo>
                <a:pt x="1452432" y="110762"/>
              </a:lnTo>
              <a:lnTo>
                <a:pt x="1452432" y="2302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7B61F5-7B15-4438-82F6-A39A33EB1762}">
      <dsp:nvSpPr>
        <dsp:cNvPr id="0" name=""/>
        <dsp:cNvSpPr/>
      </dsp:nvSpPr>
      <dsp:spPr>
        <a:xfrm>
          <a:off x="2029659" y="1522469"/>
          <a:ext cx="91440" cy="230210"/>
        </a:xfrm>
        <a:custGeom>
          <a:avLst/>
          <a:gdLst/>
          <a:ahLst/>
          <a:cxnLst/>
          <a:rect l="0" t="0" r="0" b="0"/>
          <a:pathLst>
            <a:path>
              <a:moveTo>
                <a:pt x="45720" y="0"/>
              </a:moveTo>
              <a:lnTo>
                <a:pt x="45720" y="110762"/>
              </a:lnTo>
              <a:lnTo>
                <a:pt x="51595" y="110762"/>
              </a:lnTo>
              <a:lnTo>
                <a:pt x="51595" y="2302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9FC28D-9EFF-4331-A3C5-547660B8EC6D}">
      <dsp:nvSpPr>
        <dsp:cNvPr id="0" name=""/>
        <dsp:cNvSpPr/>
      </dsp:nvSpPr>
      <dsp:spPr>
        <a:xfrm>
          <a:off x="617503" y="1522469"/>
          <a:ext cx="1457876" cy="230210"/>
        </a:xfrm>
        <a:custGeom>
          <a:avLst/>
          <a:gdLst/>
          <a:ahLst/>
          <a:cxnLst/>
          <a:rect l="0" t="0" r="0" b="0"/>
          <a:pathLst>
            <a:path>
              <a:moveTo>
                <a:pt x="1457876" y="0"/>
              </a:moveTo>
              <a:lnTo>
                <a:pt x="1457876" y="110762"/>
              </a:lnTo>
              <a:lnTo>
                <a:pt x="0" y="110762"/>
              </a:lnTo>
              <a:lnTo>
                <a:pt x="0" y="2302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3AD2A5-7B7B-4870-92FA-DD840EB1C7AA}">
      <dsp:nvSpPr>
        <dsp:cNvPr id="0" name=""/>
        <dsp:cNvSpPr/>
      </dsp:nvSpPr>
      <dsp:spPr>
        <a:xfrm>
          <a:off x="1229140" y="439284"/>
          <a:ext cx="1692477" cy="10831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Лучшее предприятие производственного назначения</a:t>
          </a:r>
          <a:endParaRPr lang="ru-RU" sz="1200" b="1" kern="1200" cap="none" spc="0" dirty="0">
            <a:ln w="0"/>
            <a:solidFill>
              <a:schemeClr val="tx1"/>
            </a:solidFill>
            <a:effectLst>
              <a:outerShdw blurRad="38100" dist="19050" dir="2700000" algn="tl" rotWithShape="0">
                <a:schemeClr val="dk1">
                  <a:alpha val="40000"/>
                </a:schemeClr>
              </a:outerShdw>
            </a:effectLst>
          </a:endParaRPr>
        </a:p>
      </dsp:txBody>
      <dsp:txXfrm>
        <a:off x="1229140" y="439284"/>
        <a:ext cx="1692477" cy="1083184"/>
      </dsp:txXfrm>
    </dsp:sp>
    <dsp:sp modelId="{A1ACF79E-1C84-4263-9272-50AFB60D2D9F}">
      <dsp:nvSpPr>
        <dsp:cNvPr id="0" name=""/>
        <dsp:cNvSpPr/>
      </dsp:nvSpPr>
      <dsp:spPr>
        <a:xfrm>
          <a:off x="2174" y="1752679"/>
          <a:ext cx="1230657" cy="5688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kern="1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субъект малого предпринимательства</a:t>
          </a:r>
          <a:endParaRPr lang="ru-RU" sz="1000" kern="1200" dirty="0">
            <a:solidFill>
              <a:schemeClr val="tx1"/>
            </a:solidFill>
          </a:endParaRPr>
        </a:p>
      </dsp:txBody>
      <dsp:txXfrm>
        <a:off x="2174" y="1752679"/>
        <a:ext cx="1230657" cy="568800"/>
      </dsp:txXfrm>
    </dsp:sp>
    <dsp:sp modelId="{5665B30E-15F4-4129-BCA8-83085F085D9D}">
      <dsp:nvSpPr>
        <dsp:cNvPr id="0" name=""/>
        <dsp:cNvSpPr/>
      </dsp:nvSpPr>
      <dsp:spPr>
        <a:xfrm>
          <a:off x="1471728" y="1752679"/>
          <a:ext cx="1219053" cy="5688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kern="1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субъект среднего предпринимательства</a:t>
          </a:r>
          <a:endParaRPr lang="ru-RU" sz="1000" kern="1200" dirty="0">
            <a:solidFill>
              <a:schemeClr val="tx1"/>
            </a:solidFill>
          </a:endParaRPr>
        </a:p>
      </dsp:txBody>
      <dsp:txXfrm>
        <a:off x="1471728" y="1752679"/>
        <a:ext cx="1219053" cy="568800"/>
      </dsp:txXfrm>
    </dsp:sp>
    <dsp:sp modelId="{CF1193BC-FF9C-4550-AB2F-6236ECB59A27}">
      <dsp:nvSpPr>
        <dsp:cNvPr id="0" name=""/>
        <dsp:cNvSpPr/>
      </dsp:nvSpPr>
      <dsp:spPr>
        <a:xfrm>
          <a:off x="2929677" y="1752679"/>
          <a:ext cx="1196267" cy="5688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kern="1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субъект крупного предпринимательства</a:t>
          </a:r>
          <a:endParaRPr lang="ru-RU" sz="1000" kern="1200" dirty="0">
            <a:solidFill>
              <a:schemeClr val="tx1"/>
            </a:solidFill>
          </a:endParaRPr>
        </a:p>
      </dsp:txBody>
      <dsp:txXfrm>
        <a:off x="2929677" y="1752679"/>
        <a:ext cx="1196267" cy="568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76F9E-1F76-477B-BC62-9881E6931B43}">
      <dsp:nvSpPr>
        <dsp:cNvPr id="0" name=""/>
        <dsp:cNvSpPr/>
      </dsp:nvSpPr>
      <dsp:spPr>
        <a:xfrm>
          <a:off x="2064060" y="1518018"/>
          <a:ext cx="1460337" cy="253447"/>
        </a:xfrm>
        <a:custGeom>
          <a:avLst/>
          <a:gdLst/>
          <a:ahLst/>
          <a:cxnLst/>
          <a:rect l="0" t="0" r="0" b="0"/>
          <a:pathLst>
            <a:path>
              <a:moveTo>
                <a:pt x="0" y="0"/>
              </a:moveTo>
              <a:lnTo>
                <a:pt x="0" y="126723"/>
              </a:lnTo>
              <a:lnTo>
                <a:pt x="1460337" y="126723"/>
              </a:lnTo>
              <a:lnTo>
                <a:pt x="1460337" y="2534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7B61F5-7B15-4438-82F6-A39A33EB1762}">
      <dsp:nvSpPr>
        <dsp:cNvPr id="0" name=""/>
        <dsp:cNvSpPr/>
      </dsp:nvSpPr>
      <dsp:spPr>
        <a:xfrm>
          <a:off x="2018339" y="1518018"/>
          <a:ext cx="91440" cy="253447"/>
        </a:xfrm>
        <a:custGeom>
          <a:avLst/>
          <a:gdLst/>
          <a:ahLst/>
          <a:cxnLst/>
          <a:rect l="0" t="0" r="0" b="0"/>
          <a:pathLst>
            <a:path>
              <a:moveTo>
                <a:pt x="45720" y="0"/>
              </a:moveTo>
              <a:lnTo>
                <a:pt x="45720" y="2534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9FC28D-9EFF-4331-A3C5-547660B8EC6D}">
      <dsp:nvSpPr>
        <dsp:cNvPr id="0" name=""/>
        <dsp:cNvSpPr/>
      </dsp:nvSpPr>
      <dsp:spPr>
        <a:xfrm>
          <a:off x="603722" y="1518018"/>
          <a:ext cx="1460337" cy="253447"/>
        </a:xfrm>
        <a:custGeom>
          <a:avLst/>
          <a:gdLst/>
          <a:ahLst/>
          <a:cxnLst/>
          <a:rect l="0" t="0" r="0" b="0"/>
          <a:pathLst>
            <a:path>
              <a:moveTo>
                <a:pt x="1460337" y="0"/>
              </a:moveTo>
              <a:lnTo>
                <a:pt x="1460337" y="126723"/>
              </a:lnTo>
              <a:lnTo>
                <a:pt x="0" y="126723"/>
              </a:lnTo>
              <a:lnTo>
                <a:pt x="0" y="2534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3AD2A5-7B7B-4870-92FA-DD840EB1C7AA}">
      <dsp:nvSpPr>
        <dsp:cNvPr id="0" name=""/>
        <dsp:cNvSpPr/>
      </dsp:nvSpPr>
      <dsp:spPr>
        <a:xfrm>
          <a:off x="1128816" y="377169"/>
          <a:ext cx="1870487" cy="11408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Лучшее предприятие, выпускающее товары для населения</a:t>
          </a:r>
          <a:endParaRPr lang="ru-RU" sz="1200" b="1" kern="1200" cap="none" spc="0" dirty="0">
            <a:ln w="0"/>
            <a:solidFill>
              <a:schemeClr val="tx1"/>
            </a:solidFill>
            <a:effectLst>
              <a:outerShdw blurRad="38100" dist="19050" dir="2700000" algn="tl" rotWithShape="0">
                <a:schemeClr val="dk1">
                  <a:alpha val="40000"/>
                </a:schemeClr>
              </a:outerShdw>
            </a:effectLst>
          </a:endParaRPr>
        </a:p>
      </dsp:txBody>
      <dsp:txXfrm>
        <a:off x="1128816" y="377169"/>
        <a:ext cx="1870487" cy="1140849"/>
      </dsp:txXfrm>
    </dsp:sp>
    <dsp:sp modelId="{A1ACF79E-1C84-4263-9272-50AFB60D2D9F}">
      <dsp:nvSpPr>
        <dsp:cNvPr id="0" name=""/>
        <dsp:cNvSpPr/>
      </dsp:nvSpPr>
      <dsp:spPr>
        <a:xfrm>
          <a:off x="277" y="1771465"/>
          <a:ext cx="1206890" cy="6034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kern="1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субъект малого предпринимательства</a:t>
          </a:r>
          <a:endParaRPr lang="ru-RU" sz="1000" kern="1200" dirty="0">
            <a:solidFill>
              <a:schemeClr val="tx1"/>
            </a:solidFill>
          </a:endParaRPr>
        </a:p>
      </dsp:txBody>
      <dsp:txXfrm>
        <a:off x="277" y="1771465"/>
        <a:ext cx="1206890" cy="603445"/>
      </dsp:txXfrm>
    </dsp:sp>
    <dsp:sp modelId="{5665B30E-15F4-4129-BCA8-83085F085D9D}">
      <dsp:nvSpPr>
        <dsp:cNvPr id="0" name=""/>
        <dsp:cNvSpPr/>
      </dsp:nvSpPr>
      <dsp:spPr>
        <a:xfrm>
          <a:off x="1460614" y="1771465"/>
          <a:ext cx="1206890" cy="6034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kern="1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субъект среднего предпринимательства</a:t>
          </a:r>
          <a:endParaRPr lang="ru-RU" sz="1000" kern="1200" dirty="0">
            <a:solidFill>
              <a:schemeClr val="tx1"/>
            </a:solidFill>
          </a:endParaRPr>
        </a:p>
      </dsp:txBody>
      <dsp:txXfrm>
        <a:off x="1460614" y="1771465"/>
        <a:ext cx="1206890" cy="603445"/>
      </dsp:txXfrm>
    </dsp:sp>
    <dsp:sp modelId="{CF1193BC-FF9C-4550-AB2F-6236ECB59A27}">
      <dsp:nvSpPr>
        <dsp:cNvPr id="0" name=""/>
        <dsp:cNvSpPr/>
      </dsp:nvSpPr>
      <dsp:spPr>
        <a:xfrm>
          <a:off x="2920952" y="1771465"/>
          <a:ext cx="1206890" cy="6034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kern="1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субъект крупного предпринимательства</a:t>
          </a:r>
          <a:endParaRPr lang="ru-RU" sz="1000" kern="1200" dirty="0">
            <a:solidFill>
              <a:schemeClr val="tx1"/>
            </a:solidFill>
          </a:endParaRPr>
        </a:p>
      </dsp:txBody>
      <dsp:txXfrm>
        <a:off x="2920952" y="1771465"/>
        <a:ext cx="1206890" cy="603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76F9E-1F76-477B-BC62-9881E6931B43}">
      <dsp:nvSpPr>
        <dsp:cNvPr id="0" name=""/>
        <dsp:cNvSpPr/>
      </dsp:nvSpPr>
      <dsp:spPr>
        <a:xfrm>
          <a:off x="2064060" y="1481941"/>
          <a:ext cx="1460337" cy="253447"/>
        </a:xfrm>
        <a:custGeom>
          <a:avLst/>
          <a:gdLst/>
          <a:ahLst/>
          <a:cxnLst/>
          <a:rect l="0" t="0" r="0" b="0"/>
          <a:pathLst>
            <a:path>
              <a:moveTo>
                <a:pt x="0" y="0"/>
              </a:moveTo>
              <a:lnTo>
                <a:pt x="0" y="126723"/>
              </a:lnTo>
              <a:lnTo>
                <a:pt x="1460337" y="126723"/>
              </a:lnTo>
              <a:lnTo>
                <a:pt x="1460337" y="2534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7B61F5-7B15-4438-82F6-A39A33EB1762}">
      <dsp:nvSpPr>
        <dsp:cNvPr id="0" name=""/>
        <dsp:cNvSpPr/>
      </dsp:nvSpPr>
      <dsp:spPr>
        <a:xfrm>
          <a:off x="2018339" y="1481941"/>
          <a:ext cx="91440" cy="253447"/>
        </a:xfrm>
        <a:custGeom>
          <a:avLst/>
          <a:gdLst/>
          <a:ahLst/>
          <a:cxnLst/>
          <a:rect l="0" t="0" r="0" b="0"/>
          <a:pathLst>
            <a:path>
              <a:moveTo>
                <a:pt x="45720" y="0"/>
              </a:moveTo>
              <a:lnTo>
                <a:pt x="45720" y="2534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9FC28D-9EFF-4331-A3C5-547660B8EC6D}">
      <dsp:nvSpPr>
        <dsp:cNvPr id="0" name=""/>
        <dsp:cNvSpPr/>
      </dsp:nvSpPr>
      <dsp:spPr>
        <a:xfrm>
          <a:off x="603722" y="1481941"/>
          <a:ext cx="1460337" cy="253447"/>
        </a:xfrm>
        <a:custGeom>
          <a:avLst/>
          <a:gdLst/>
          <a:ahLst/>
          <a:cxnLst/>
          <a:rect l="0" t="0" r="0" b="0"/>
          <a:pathLst>
            <a:path>
              <a:moveTo>
                <a:pt x="1460337" y="0"/>
              </a:moveTo>
              <a:lnTo>
                <a:pt x="1460337" y="126723"/>
              </a:lnTo>
              <a:lnTo>
                <a:pt x="0" y="126723"/>
              </a:lnTo>
              <a:lnTo>
                <a:pt x="0" y="2534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3AD2A5-7B7B-4870-92FA-DD840EB1C7AA}">
      <dsp:nvSpPr>
        <dsp:cNvPr id="0" name=""/>
        <dsp:cNvSpPr/>
      </dsp:nvSpPr>
      <dsp:spPr>
        <a:xfrm>
          <a:off x="1127718" y="413246"/>
          <a:ext cx="1872683" cy="10686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Лучшее предприятие, оказывающее услуги</a:t>
          </a:r>
          <a:endParaRPr lang="ru-RU" sz="1200" b="1" kern="1200" cap="none" spc="0" dirty="0">
            <a:ln w="0"/>
            <a:solidFill>
              <a:schemeClr val="tx1"/>
            </a:solidFill>
            <a:effectLst>
              <a:outerShdw blurRad="38100" dist="19050" dir="2700000" algn="tl" rotWithShape="0">
                <a:schemeClr val="dk1">
                  <a:alpha val="40000"/>
                </a:schemeClr>
              </a:outerShdw>
            </a:effectLst>
          </a:endParaRPr>
        </a:p>
      </dsp:txBody>
      <dsp:txXfrm>
        <a:off x="1127718" y="413246"/>
        <a:ext cx="1872683" cy="1068695"/>
      </dsp:txXfrm>
    </dsp:sp>
    <dsp:sp modelId="{A1ACF79E-1C84-4263-9272-50AFB60D2D9F}">
      <dsp:nvSpPr>
        <dsp:cNvPr id="0" name=""/>
        <dsp:cNvSpPr/>
      </dsp:nvSpPr>
      <dsp:spPr>
        <a:xfrm>
          <a:off x="277" y="1735388"/>
          <a:ext cx="1206890" cy="6034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kern="1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субъект малого предпринимательства</a:t>
          </a:r>
          <a:endParaRPr lang="ru-RU" sz="1000" kern="1200" dirty="0">
            <a:solidFill>
              <a:schemeClr val="tx1"/>
            </a:solidFill>
          </a:endParaRPr>
        </a:p>
      </dsp:txBody>
      <dsp:txXfrm>
        <a:off x="277" y="1735388"/>
        <a:ext cx="1206890" cy="603445"/>
      </dsp:txXfrm>
    </dsp:sp>
    <dsp:sp modelId="{5665B30E-15F4-4129-BCA8-83085F085D9D}">
      <dsp:nvSpPr>
        <dsp:cNvPr id="0" name=""/>
        <dsp:cNvSpPr/>
      </dsp:nvSpPr>
      <dsp:spPr>
        <a:xfrm>
          <a:off x="1460614" y="1735388"/>
          <a:ext cx="1206890" cy="6034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kern="1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субъект среднего предпринимательства</a:t>
          </a:r>
          <a:endParaRPr lang="ru-RU" sz="1000" kern="1200" dirty="0">
            <a:solidFill>
              <a:schemeClr val="tx1"/>
            </a:solidFill>
          </a:endParaRPr>
        </a:p>
      </dsp:txBody>
      <dsp:txXfrm>
        <a:off x="1460614" y="1735388"/>
        <a:ext cx="1206890" cy="603445"/>
      </dsp:txXfrm>
    </dsp:sp>
    <dsp:sp modelId="{CF1193BC-FF9C-4550-AB2F-6236ECB59A27}">
      <dsp:nvSpPr>
        <dsp:cNvPr id="0" name=""/>
        <dsp:cNvSpPr/>
      </dsp:nvSpPr>
      <dsp:spPr>
        <a:xfrm>
          <a:off x="2920952" y="1735388"/>
          <a:ext cx="1206890" cy="6034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kern="1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субъект крупного предпринимательства</a:t>
          </a:r>
          <a:endParaRPr lang="ru-RU" sz="1000" kern="1200" dirty="0">
            <a:solidFill>
              <a:schemeClr val="tx1"/>
            </a:solidFill>
          </a:endParaRPr>
        </a:p>
      </dsp:txBody>
      <dsp:txXfrm>
        <a:off x="2920952" y="1735388"/>
        <a:ext cx="1206890" cy="6034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76F9E-1F76-477B-BC62-9881E6931B43}">
      <dsp:nvSpPr>
        <dsp:cNvPr id="0" name=""/>
        <dsp:cNvSpPr/>
      </dsp:nvSpPr>
      <dsp:spPr>
        <a:xfrm>
          <a:off x="2064060" y="1464354"/>
          <a:ext cx="1460337" cy="253447"/>
        </a:xfrm>
        <a:custGeom>
          <a:avLst/>
          <a:gdLst/>
          <a:ahLst/>
          <a:cxnLst/>
          <a:rect l="0" t="0" r="0" b="0"/>
          <a:pathLst>
            <a:path>
              <a:moveTo>
                <a:pt x="0" y="0"/>
              </a:moveTo>
              <a:lnTo>
                <a:pt x="0" y="126723"/>
              </a:lnTo>
              <a:lnTo>
                <a:pt x="1460337" y="126723"/>
              </a:lnTo>
              <a:lnTo>
                <a:pt x="1460337" y="2534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7B61F5-7B15-4438-82F6-A39A33EB1762}">
      <dsp:nvSpPr>
        <dsp:cNvPr id="0" name=""/>
        <dsp:cNvSpPr/>
      </dsp:nvSpPr>
      <dsp:spPr>
        <a:xfrm>
          <a:off x="2018339" y="1464354"/>
          <a:ext cx="91440" cy="253447"/>
        </a:xfrm>
        <a:custGeom>
          <a:avLst/>
          <a:gdLst/>
          <a:ahLst/>
          <a:cxnLst/>
          <a:rect l="0" t="0" r="0" b="0"/>
          <a:pathLst>
            <a:path>
              <a:moveTo>
                <a:pt x="45720" y="0"/>
              </a:moveTo>
              <a:lnTo>
                <a:pt x="45720" y="2534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9FC28D-9EFF-4331-A3C5-547660B8EC6D}">
      <dsp:nvSpPr>
        <dsp:cNvPr id="0" name=""/>
        <dsp:cNvSpPr/>
      </dsp:nvSpPr>
      <dsp:spPr>
        <a:xfrm>
          <a:off x="603722" y="1464354"/>
          <a:ext cx="1460337" cy="253447"/>
        </a:xfrm>
        <a:custGeom>
          <a:avLst/>
          <a:gdLst/>
          <a:ahLst/>
          <a:cxnLst/>
          <a:rect l="0" t="0" r="0" b="0"/>
          <a:pathLst>
            <a:path>
              <a:moveTo>
                <a:pt x="1460337" y="0"/>
              </a:moveTo>
              <a:lnTo>
                <a:pt x="1460337" y="126723"/>
              </a:lnTo>
              <a:lnTo>
                <a:pt x="0" y="126723"/>
              </a:lnTo>
              <a:lnTo>
                <a:pt x="0" y="2534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3AD2A5-7B7B-4870-92FA-DD840EB1C7AA}">
      <dsp:nvSpPr>
        <dsp:cNvPr id="0" name=""/>
        <dsp:cNvSpPr/>
      </dsp:nvSpPr>
      <dsp:spPr>
        <a:xfrm>
          <a:off x="1030551" y="430833"/>
          <a:ext cx="2067017" cy="10335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Лучшее предприятие, выпускающее продовольственные товары и/или сельскохозяйственную продукцию</a:t>
          </a:r>
          <a:endParaRPr lang="ru-RU" sz="1200" b="1" kern="1200" cap="none" spc="0" dirty="0">
            <a:ln w="0"/>
            <a:solidFill>
              <a:schemeClr val="tx1"/>
            </a:solidFill>
            <a:effectLst>
              <a:outerShdw blurRad="38100" dist="19050" dir="2700000" algn="tl" rotWithShape="0">
                <a:schemeClr val="dk1">
                  <a:alpha val="40000"/>
                </a:schemeClr>
              </a:outerShdw>
            </a:effectLst>
          </a:endParaRPr>
        </a:p>
      </dsp:txBody>
      <dsp:txXfrm>
        <a:off x="1030551" y="430833"/>
        <a:ext cx="2067017" cy="1033520"/>
      </dsp:txXfrm>
    </dsp:sp>
    <dsp:sp modelId="{A1ACF79E-1C84-4263-9272-50AFB60D2D9F}">
      <dsp:nvSpPr>
        <dsp:cNvPr id="0" name=""/>
        <dsp:cNvSpPr/>
      </dsp:nvSpPr>
      <dsp:spPr>
        <a:xfrm>
          <a:off x="277" y="1717801"/>
          <a:ext cx="1206890" cy="6034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kern="1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субъект малого предпринимательства</a:t>
          </a:r>
          <a:endParaRPr lang="ru-RU" sz="1000" kern="1200" dirty="0">
            <a:solidFill>
              <a:schemeClr val="tx1"/>
            </a:solidFill>
          </a:endParaRPr>
        </a:p>
      </dsp:txBody>
      <dsp:txXfrm>
        <a:off x="277" y="1717801"/>
        <a:ext cx="1206890" cy="603445"/>
      </dsp:txXfrm>
    </dsp:sp>
    <dsp:sp modelId="{5665B30E-15F4-4129-BCA8-83085F085D9D}">
      <dsp:nvSpPr>
        <dsp:cNvPr id="0" name=""/>
        <dsp:cNvSpPr/>
      </dsp:nvSpPr>
      <dsp:spPr>
        <a:xfrm>
          <a:off x="1460614" y="1717801"/>
          <a:ext cx="1206890" cy="6034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kern="1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субъект среднего предпринимательства</a:t>
          </a:r>
          <a:endParaRPr lang="ru-RU" sz="1000" kern="1200" dirty="0">
            <a:solidFill>
              <a:schemeClr val="tx1"/>
            </a:solidFill>
          </a:endParaRPr>
        </a:p>
      </dsp:txBody>
      <dsp:txXfrm>
        <a:off x="1460614" y="1717801"/>
        <a:ext cx="1206890" cy="603445"/>
      </dsp:txXfrm>
    </dsp:sp>
    <dsp:sp modelId="{CF1193BC-FF9C-4550-AB2F-6236ECB59A27}">
      <dsp:nvSpPr>
        <dsp:cNvPr id="0" name=""/>
        <dsp:cNvSpPr/>
      </dsp:nvSpPr>
      <dsp:spPr>
        <a:xfrm>
          <a:off x="2920952" y="1717801"/>
          <a:ext cx="1206890" cy="6034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ru-RU" sz="1000" kern="1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субъект крупного предпринимательства</a:t>
          </a:r>
          <a:endParaRPr lang="ru-RU" sz="1000" kern="1200" dirty="0">
            <a:solidFill>
              <a:schemeClr val="tx1"/>
            </a:solidFill>
          </a:endParaRPr>
        </a:p>
      </dsp:txBody>
      <dsp:txXfrm>
        <a:off x="2920952" y="1717801"/>
        <a:ext cx="1206890" cy="6034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C1F59-7266-4B0D-858C-3E7F4AA6C64B}">
      <dsp:nvSpPr>
        <dsp:cNvPr id="0" name=""/>
        <dsp:cNvSpPr/>
      </dsp:nvSpPr>
      <dsp:spPr>
        <a:xfrm>
          <a:off x="72004" y="672249"/>
          <a:ext cx="1827187" cy="4079493"/>
        </a:xfrm>
        <a:prstGeom prst="roundRect">
          <a:avLst>
            <a:gd name="adj" fmla="val 10000"/>
          </a:avLst>
        </a:prstGeom>
        <a:solidFill>
          <a:schemeClr val="accent5">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kumimoji="0" lang="ru-RU" sz="1600" b="0" i="0" u="none" strike="noStrike" kern="1200" cap="none" spc="0" normalizeH="0" baseline="0" noProof="0" dirty="0" smtClean="0">
              <a:ln w="0"/>
              <a:solidFill>
                <a:srgbClr val="002060"/>
              </a:solidFill>
              <a:effectLst>
                <a:outerShdw blurRad="38100" dist="19050" dir="2700000" algn="tl" rotWithShape="0">
                  <a:schemeClr val="dk1">
                    <a:alpha val="40000"/>
                  </a:schemeClr>
                </a:outerShdw>
              </a:effectLst>
              <a:uLnTx/>
              <a:uFillTx/>
              <a:latin typeface="Arial" panose="020B0604020202020204" pitchFamily="34" charset="0"/>
              <a:cs typeface="Arial" panose="020B0604020202020204" pitchFamily="34" charset="0"/>
            </a:rPr>
            <a:t>1. Прием заявок на участие в конкурсе и предварительная оценка материалов;</a:t>
          </a:r>
          <a:endParaRPr lang="ru-RU" sz="1600" b="0" kern="1200" cap="none" spc="0" dirty="0">
            <a:ln w="0"/>
            <a:solidFill>
              <a:srgbClr val="002060"/>
            </a:solidFill>
            <a:effectLst>
              <a:outerShdw blurRad="38100" dist="19050" dir="2700000" algn="tl" rotWithShape="0">
                <a:schemeClr val="dk1">
                  <a:alpha val="40000"/>
                </a:schemeClr>
              </a:outerShdw>
            </a:effectLst>
          </a:endParaRPr>
        </a:p>
      </dsp:txBody>
      <dsp:txXfrm>
        <a:off x="125520" y="725765"/>
        <a:ext cx="1720155" cy="3972461"/>
      </dsp:txXfrm>
    </dsp:sp>
    <dsp:sp modelId="{9193ECE4-77B2-4EAD-8F35-8A16108A278A}">
      <dsp:nvSpPr>
        <dsp:cNvPr id="0" name=""/>
        <dsp:cNvSpPr/>
      </dsp:nvSpPr>
      <dsp:spPr>
        <a:xfrm rot="20218591" flipH="1" flipV="1">
          <a:off x="1551791" y="309340"/>
          <a:ext cx="94804" cy="45720"/>
        </a:xfrm>
        <a:prstGeom prst="rightArrow">
          <a:avLst>
            <a:gd name="adj1" fmla="val 60000"/>
            <a:gd name="adj2" fmla="val 50000"/>
          </a:avLst>
        </a:prstGeom>
        <a:solidFill>
          <a:schemeClr val="accent6"/>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ru-RU" sz="500" kern="1200" dirty="0"/>
        </a:p>
      </dsp:txBody>
      <dsp:txXfrm rot="-10800000">
        <a:off x="1564961" y="315802"/>
        <a:ext cx="81088" cy="27432"/>
      </dsp:txXfrm>
    </dsp:sp>
    <dsp:sp modelId="{24C060D3-88D6-4850-BAEA-7A674DA97105}">
      <dsp:nvSpPr>
        <dsp:cNvPr id="0" name=""/>
        <dsp:cNvSpPr/>
      </dsp:nvSpPr>
      <dsp:spPr>
        <a:xfrm>
          <a:off x="2376262" y="-7"/>
          <a:ext cx="2170809" cy="5184590"/>
        </a:xfrm>
        <a:prstGeom prst="roundRect">
          <a:avLst>
            <a:gd name="adj" fmla="val 10000"/>
          </a:avLst>
        </a:prstGeom>
        <a:solidFill>
          <a:schemeClr val="accent5">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kumimoji="0" lang="ru-RU" sz="1400" b="0" i="0" u="none" strike="noStrike" kern="1200" cap="none" spc="0" normalizeH="0" baseline="0" noProof="0" dirty="0" smtClean="0">
              <a:ln w="0"/>
              <a:solidFill>
                <a:srgbClr val="002060"/>
              </a:solidFill>
              <a:effectLst>
                <a:outerShdw blurRad="38100" dist="19050" dir="2700000" algn="tl" rotWithShape="0">
                  <a:schemeClr val="dk1">
                    <a:alpha val="40000"/>
                  </a:schemeClr>
                </a:outerShdw>
              </a:effectLst>
              <a:uLnTx/>
              <a:uFillTx/>
              <a:latin typeface="Arial" panose="020B0604020202020204" pitchFamily="34" charset="0"/>
              <a:cs typeface="Arial" panose="020B0604020202020204" pitchFamily="34" charset="0"/>
            </a:rPr>
            <a:t>2. Рассмотрение экспертной группой НПП материалов участников конкурса и предварительное заключение по этим материалам. </a:t>
          </a:r>
        </a:p>
        <a:p>
          <a:pPr lvl="0" algn="ctr" defTabSz="622300" rtl="0">
            <a:lnSpc>
              <a:spcPct val="90000"/>
            </a:lnSpc>
            <a:spcBef>
              <a:spcPct val="0"/>
            </a:spcBef>
            <a:spcAft>
              <a:spcPct val="35000"/>
            </a:spcAft>
          </a:pPr>
          <a:endParaRPr kumimoji="0" lang="ru-RU" sz="1400" b="0" i="0" u="none" strike="noStrike" kern="1200" cap="none" spc="0" normalizeH="0" baseline="0" noProof="0" dirty="0" smtClean="0">
            <a:ln w="0"/>
            <a:solidFill>
              <a:srgbClr val="002060"/>
            </a:solidFill>
            <a:effectLst>
              <a:outerShdw blurRad="38100" dist="19050" dir="2700000" algn="tl" rotWithShape="0">
                <a:schemeClr val="dk1">
                  <a:alpha val="40000"/>
                </a:schemeClr>
              </a:outerShdw>
            </a:effectLst>
            <a:uLnTx/>
            <a:uFillTx/>
            <a:latin typeface="Arial" panose="020B0604020202020204" pitchFamily="34" charset="0"/>
            <a:cs typeface="Arial" panose="020B0604020202020204" pitchFamily="34" charset="0"/>
          </a:endParaRPr>
        </a:p>
        <a:p>
          <a:pPr lvl="0" algn="ctr" defTabSz="622300" rtl="0">
            <a:lnSpc>
              <a:spcPct val="90000"/>
            </a:lnSpc>
            <a:spcBef>
              <a:spcPct val="0"/>
            </a:spcBef>
            <a:spcAft>
              <a:spcPct val="35000"/>
            </a:spcAft>
          </a:pPr>
          <a:r>
            <a:rPr kumimoji="0" lang="ru-RU" sz="1400" b="0" i="0" u="none" strike="noStrike" kern="1200" cap="none" spc="0" normalizeH="0" baseline="0" noProof="0" dirty="0" smtClean="0">
              <a:ln w="0"/>
              <a:solidFill>
                <a:srgbClr val="002060"/>
              </a:solidFill>
              <a:effectLst>
                <a:outerShdw blurRad="38100" dist="19050" dir="2700000" algn="tl" rotWithShape="0">
                  <a:schemeClr val="dk1">
                    <a:alpha val="40000"/>
                  </a:schemeClr>
                </a:outerShdw>
              </a:effectLst>
              <a:uLnTx/>
              <a:uFillTx/>
              <a:latin typeface="Arial" panose="020B0604020202020204" pitchFamily="34" charset="0"/>
              <a:cs typeface="Arial" panose="020B0604020202020204" pitchFamily="34" charset="0"/>
            </a:rPr>
            <a:t>Определение 40 финалистов конкурса для участия в третьем этапе конкурса (три по трем категориям в четырех номинациях и по два в специальных премиях);</a:t>
          </a:r>
        </a:p>
        <a:p>
          <a:pPr lvl="0" algn="ctr" defTabSz="622300" rtl="0">
            <a:lnSpc>
              <a:spcPct val="90000"/>
            </a:lnSpc>
            <a:spcBef>
              <a:spcPct val="0"/>
            </a:spcBef>
            <a:spcAft>
              <a:spcPct val="35000"/>
            </a:spcAft>
          </a:pPr>
          <a:endParaRPr lang="ru-RU" sz="1400" b="0" kern="1200" cap="none" spc="0" dirty="0">
            <a:ln w="0"/>
            <a:effectLst>
              <a:outerShdw blurRad="38100" dist="19050" dir="2700000" algn="tl" rotWithShape="0">
                <a:schemeClr val="dk1">
                  <a:alpha val="40000"/>
                </a:schemeClr>
              </a:outerShdw>
            </a:effectLst>
          </a:endParaRPr>
        </a:p>
      </dsp:txBody>
      <dsp:txXfrm>
        <a:off x="2439843" y="63574"/>
        <a:ext cx="2043647" cy="5057428"/>
      </dsp:txXfrm>
    </dsp:sp>
    <dsp:sp modelId="{A6F7226C-E84E-41B4-86B3-D0C549EAB602}">
      <dsp:nvSpPr>
        <dsp:cNvPr id="0" name=""/>
        <dsp:cNvSpPr/>
      </dsp:nvSpPr>
      <dsp:spPr>
        <a:xfrm rot="21460365">
          <a:off x="4652350" y="2382305"/>
          <a:ext cx="223569" cy="31409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4652378" y="2446487"/>
        <a:ext cx="156498" cy="188459"/>
      </dsp:txXfrm>
    </dsp:sp>
    <dsp:sp modelId="{D02A5870-E859-4725-AE24-A230163FE176}">
      <dsp:nvSpPr>
        <dsp:cNvPr id="0" name=""/>
        <dsp:cNvSpPr/>
      </dsp:nvSpPr>
      <dsp:spPr>
        <a:xfrm>
          <a:off x="4968553" y="535511"/>
          <a:ext cx="1516659" cy="3929433"/>
        </a:xfrm>
        <a:prstGeom prst="roundRect">
          <a:avLst>
            <a:gd name="adj" fmla="val 10000"/>
          </a:avLst>
        </a:prstGeom>
        <a:solidFill>
          <a:schemeClr val="accent5">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0" kern="1200" cap="none" spc="0" dirty="0" smtClean="0">
              <a:ln w="0"/>
              <a:solidFill>
                <a:srgbClr val="002060"/>
              </a:solidFill>
              <a:effectLst>
                <a:outerShdw blurRad="38100" dist="19050" dir="2700000" algn="tl" rotWithShape="0">
                  <a:schemeClr val="dk1">
                    <a:alpha val="40000"/>
                  </a:schemeClr>
                </a:outerShdw>
              </a:effectLst>
            </a:rPr>
            <a:t>3</a:t>
          </a:r>
          <a:r>
            <a:rPr lang="ru-RU" sz="1600" b="0" kern="1200" cap="none" spc="0" dirty="0" smtClean="0">
              <a:ln w="0"/>
              <a:solidFill>
                <a:srgbClr val="002060"/>
              </a:solidFill>
              <a:effectLst>
                <a:outerShdw blurRad="38100" dist="19050" dir="2700000" algn="tl" rotWithShape="0">
                  <a:schemeClr val="dk1">
                    <a:alpha val="40000"/>
                  </a:schemeClr>
                </a:outerShdw>
              </a:effectLst>
            </a:rPr>
            <a:t>.Оценка финалистов с выездом на предприятия </a:t>
          </a:r>
          <a:endParaRPr lang="ru-RU" sz="1600" b="0" kern="1200" cap="none" spc="0" dirty="0">
            <a:ln w="0"/>
            <a:solidFill>
              <a:srgbClr val="002060"/>
            </a:solidFill>
            <a:effectLst>
              <a:outerShdw blurRad="38100" dist="19050" dir="2700000" algn="tl" rotWithShape="0">
                <a:schemeClr val="dk1">
                  <a:alpha val="40000"/>
                </a:schemeClr>
              </a:outerShdw>
            </a:effectLst>
          </a:endParaRPr>
        </a:p>
      </dsp:txBody>
      <dsp:txXfrm>
        <a:off x="5012974" y="579932"/>
        <a:ext cx="1427817" cy="3840591"/>
      </dsp:txXfrm>
    </dsp:sp>
    <dsp:sp modelId="{ED0BA889-594C-4AB3-A097-E66925365AF9}">
      <dsp:nvSpPr>
        <dsp:cNvPr id="0" name=""/>
        <dsp:cNvSpPr/>
      </dsp:nvSpPr>
      <dsp:spPr>
        <a:xfrm>
          <a:off x="6592101" y="2343178"/>
          <a:ext cx="226604" cy="31409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6592101" y="2405998"/>
        <a:ext cx="158623" cy="188459"/>
      </dsp:txXfrm>
    </dsp:sp>
    <dsp:sp modelId="{0C4BACE3-81EE-46B0-BBD7-28B519D32BA5}">
      <dsp:nvSpPr>
        <dsp:cNvPr id="0" name=""/>
        <dsp:cNvSpPr/>
      </dsp:nvSpPr>
      <dsp:spPr>
        <a:xfrm>
          <a:off x="6912768" y="535569"/>
          <a:ext cx="1516659" cy="3929317"/>
        </a:xfrm>
        <a:prstGeom prst="roundRect">
          <a:avLst>
            <a:gd name="adj" fmla="val 10000"/>
          </a:avLst>
        </a:prstGeom>
        <a:solidFill>
          <a:schemeClr val="accent5">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kumimoji="0" lang="ru-RU" sz="1400" b="0" i="0" u="none" strike="noStrike" kern="1200" cap="none" spc="0" normalizeH="0" baseline="0" noProof="0" dirty="0" smtClean="0">
              <a:ln w="0"/>
              <a:solidFill>
                <a:srgbClr val="002060"/>
              </a:solidFill>
              <a:effectLst>
                <a:outerShdw blurRad="38100" dist="19050" dir="2700000" algn="tl" rotWithShape="0">
                  <a:schemeClr val="dk1">
                    <a:alpha val="40000"/>
                  </a:schemeClr>
                </a:outerShdw>
              </a:effectLst>
              <a:uLnTx/>
              <a:uFillTx/>
              <a:latin typeface="Arial" panose="020B0604020202020204" pitchFamily="34" charset="0"/>
              <a:cs typeface="Arial" panose="020B0604020202020204" pitchFamily="34" charset="0"/>
            </a:rPr>
            <a:t>4</a:t>
          </a:r>
          <a:r>
            <a:rPr kumimoji="0" lang="ru-RU" sz="800" b="0" i="0" u="none" strike="noStrike" kern="1200" cap="none" spc="0" normalizeH="0" baseline="0" noProof="0" dirty="0" smtClean="0">
              <a:ln w="0"/>
              <a:solidFill>
                <a:srgbClr val="002060"/>
              </a:solidFill>
              <a:effectLst>
                <a:outerShdw blurRad="38100" dist="19050" dir="2700000" algn="tl" rotWithShape="0">
                  <a:schemeClr val="dk1">
                    <a:alpha val="40000"/>
                  </a:schemeClr>
                </a:outerShdw>
              </a:effectLst>
              <a:uLnTx/>
              <a:uFillTx/>
              <a:latin typeface="Arial" panose="020B0604020202020204" pitchFamily="34" charset="0"/>
              <a:cs typeface="Arial" panose="020B0604020202020204" pitchFamily="34" charset="0"/>
            </a:rPr>
            <a:t>. </a:t>
          </a:r>
          <a:r>
            <a:rPr kumimoji="0" lang="ru-RU" sz="1200" b="0" i="0" u="none" strike="noStrike" kern="1200" cap="none" spc="0" normalizeH="0" baseline="0" noProof="0" dirty="0" smtClean="0">
              <a:ln w="0"/>
              <a:solidFill>
                <a:srgbClr val="002060"/>
              </a:solidFill>
              <a:effectLst>
                <a:outerShdw blurRad="38100" dist="19050" dir="2700000" algn="tl" rotWithShape="0">
                  <a:schemeClr val="dk1">
                    <a:alpha val="40000"/>
                  </a:schemeClr>
                </a:outerShdw>
              </a:effectLst>
              <a:uLnTx/>
              <a:uFillTx/>
              <a:latin typeface="Arial" panose="020B0604020202020204" pitchFamily="34" charset="0"/>
              <a:cs typeface="Arial" panose="020B0604020202020204" pitchFamily="34" charset="0"/>
            </a:rPr>
            <a:t>организатор конкурса представляет на рассмотрение Комиссии материалы финалистов конкурса.</a:t>
          </a:r>
        </a:p>
        <a:p>
          <a:pPr lvl="0" algn="ctr" defTabSz="622300" rtl="0">
            <a:lnSpc>
              <a:spcPct val="90000"/>
            </a:lnSpc>
            <a:spcBef>
              <a:spcPct val="0"/>
            </a:spcBef>
            <a:spcAft>
              <a:spcPct val="35000"/>
            </a:spcAft>
          </a:pPr>
          <a:endParaRPr kumimoji="0" lang="ru-RU" sz="1200" b="0" i="0" u="none" strike="noStrike" kern="1200" cap="none" spc="0" normalizeH="0" baseline="0" noProof="0" dirty="0" smtClean="0">
            <a:ln w="0"/>
            <a:solidFill>
              <a:srgbClr val="002060"/>
            </a:solidFill>
            <a:effectLst>
              <a:outerShdw blurRad="38100" dist="19050" dir="2700000" algn="tl" rotWithShape="0">
                <a:schemeClr val="dk1">
                  <a:alpha val="40000"/>
                </a:schemeClr>
              </a:outerShdw>
            </a:effectLst>
            <a:uLnTx/>
            <a:uFillTx/>
            <a:latin typeface="Arial" panose="020B0604020202020204" pitchFamily="34" charset="0"/>
            <a:cs typeface="Arial" panose="020B0604020202020204" pitchFamily="34" charset="0"/>
          </a:endParaRPr>
        </a:p>
        <a:p>
          <a:pPr lvl="0" algn="ctr" defTabSz="622300" rtl="0">
            <a:lnSpc>
              <a:spcPct val="90000"/>
            </a:lnSpc>
            <a:spcBef>
              <a:spcPct val="0"/>
            </a:spcBef>
            <a:spcAft>
              <a:spcPct val="35000"/>
            </a:spcAft>
          </a:pPr>
          <a:r>
            <a:rPr kumimoji="0" lang="ru-RU" sz="1200" b="0" i="0" u="none" strike="noStrike" kern="1200" cap="none" spc="0" normalizeH="0" baseline="0" noProof="0" dirty="0" smtClean="0">
              <a:ln w="0"/>
              <a:solidFill>
                <a:srgbClr val="002060"/>
              </a:solidFill>
              <a:effectLst>
                <a:outerShdw blurRad="38100" dist="19050" dir="2700000" algn="tl" rotWithShape="0">
                  <a:schemeClr val="dk1">
                    <a:alpha val="40000"/>
                  </a:schemeClr>
                </a:outerShdw>
              </a:effectLst>
              <a:uLnTx/>
              <a:uFillTx/>
              <a:latin typeface="Arial" panose="020B0604020202020204" pitchFamily="34" charset="0"/>
              <a:cs typeface="Arial" panose="020B0604020202020204" pitchFamily="34" charset="0"/>
            </a:rPr>
            <a:t>Комиссия на основании представленных материалов определяет победителей и принимает решение о присуждении участникам конкурса званий лауреатов премии </a:t>
          </a:r>
        </a:p>
        <a:p>
          <a:pPr lvl="0" algn="ctr" defTabSz="622300" rtl="0">
            <a:lnSpc>
              <a:spcPct val="90000"/>
            </a:lnSpc>
            <a:spcBef>
              <a:spcPct val="0"/>
            </a:spcBef>
            <a:spcAft>
              <a:spcPct val="35000"/>
            </a:spcAft>
          </a:pPr>
          <a:endParaRPr lang="ru-RU" sz="800" b="0" kern="1200" cap="none" spc="0" dirty="0">
            <a:ln w="0"/>
            <a:solidFill>
              <a:srgbClr val="002060"/>
            </a:solidFill>
            <a:effectLst>
              <a:outerShdw blurRad="38100" dist="19050" dir="2700000" algn="tl" rotWithShape="0">
                <a:schemeClr val="dk1">
                  <a:alpha val="40000"/>
                </a:schemeClr>
              </a:outerShdw>
            </a:effectLst>
          </a:endParaRPr>
        </a:p>
      </dsp:txBody>
      <dsp:txXfrm>
        <a:off x="6957189" y="579990"/>
        <a:ext cx="1427817" cy="38404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C05BE-CDF9-4F84-BCD3-8739E17B9693}">
      <dsp:nvSpPr>
        <dsp:cNvPr id="0" name=""/>
        <dsp:cNvSpPr/>
      </dsp:nvSpPr>
      <dsp:spPr>
        <a:xfrm rot="10800000">
          <a:off x="1777205" y="0"/>
          <a:ext cx="6551863" cy="1410893"/>
        </a:xfrm>
        <a:prstGeom prst="homePlate">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622165" tIns="60960" rIns="113792" bIns="60960" numCol="1" spcCol="1270" anchor="ctr" anchorCtr="0">
          <a:noAutofit/>
        </a:bodyPr>
        <a:lstStyle/>
        <a:p>
          <a:pPr lvl="0" algn="ctr" defTabSz="711200" rtl="0">
            <a:lnSpc>
              <a:spcPct val="90000"/>
            </a:lnSpc>
            <a:spcBef>
              <a:spcPct val="0"/>
            </a:spcBef>
            <a:spcAft>
              <a:spcPct val="35000"/>
            </a:spcAft>
          </a:pPr>
          <a:r>
            <a:rPr lang="ru-RU" sz="1600" b="1" kern="1200" dirty="0" smtClean="0">
              <a:solidFill>
                <a:srgbClr val="002060"/>
              </a:solidFill>
              <a:latin typeface="Arial" panose="020B0604020202020204" pitchFamily="34" charset="0"/>
              <a:cs typeface="Arial" panose="020B0604020202020204" pitchFamily="34" charset="0"/>
            </a:rPr>
            <a:t>Модели  Европейской Премии Качества </a:t>
          </a:r>
        </a:p>
        <a:p>
          <a:pPr lvl="0" algn="ctr" defTabSz="711200" rtl="0">
            <a:lnSpc>
              <a:spcPct val="90000"/>
            </a:lnSpc>
            <a:spcBef>
              <a:spcPct val="0"/>
            </a:spcBef>
            <a:spcAft>
              <a:spcPct val="35000"/>
            </a:spcAft>
          </a:pPr>
          <a:r>
            <a:rPr lang="en-US" sz="1600" b="1" kern="1200" dirty="0" smtClean="0">
              <a:solidFill>
                <a:srgbClr val="002060"/>
              </a:solidFill>
              <a:latin typeface="Arial" panose="020B0604020202020204" pitchFamily="34" charset="0"/>
              <a:cs typeface="Arial" panose="020B0604020202020204" pitchFamily="34" charset="0"/>
            </a:rPr>
            <a:t>EFQM 2013</a:t>
          </a:r>
          <a:endParaRPr lang="ru-RU" sz="1600" b="1" kern="1200" dirty="0" smtClean="0">
            <a:solidFill>
              <a:srgbClr val="002060"/>
            </a:solidFill>
            <a:latin typeface="Arial" panose="020B0604020202020204" pitchFamily="34" charset="0"/>
            <a:cs typeface="Arial" panose="020B0604020202020204" pitchFamily="34" charset="0"/>
          </a:endParaRPr>
        </a:p>
        <a:p>
          <a:pPr algn="ctr" rtl="0">
            <a:spcBef>
              <a:spcPct val="0"/>
            </a:spcBef>
          </a:pPr>
          <a:r>
            <a:rPr lang="ru-RU" sz="1400" b="1" i="1" kern="1200" dirty="0" smtClean="0">
              <a:solidFill>
                <a:srgbClr val="002060"/>
              </a:solidFill>
              <a:latin typeface="Arial" panose="020B0604020202020204" pitchFamily="34" charset="0"/>
              <a:cs typeface="Arial" panose="020B0604020202020204" pitchFamily="34" charset="0"/>
            </a:rPr>
            <a:t>(Организатор  конкурса - Европейский фонд</a:t>
          </a:r>
          <a:br>
            <a:rPr lang="ru-RU" sz="1400" b="1" i="1" kern="1200" dirty="0" smtClean="0">
              <a:solidFill>
                <a:srgbClr val="002060"/>
              </a:solidFill>
              <a:latin typeface="Arial" panose="020B0604020202020204" pitchFamily="34" charset="0"/>
              <a:cs typeface="Arial" panose="020B0604020202020204" pitchFamily="34" charset="0"/>
            </a:rPr>
          </a:br>
          <a:r>
            <a:rPr lang="ru-RU" sz="1400" b="1" i="1" kern="1200" dirty="0" smtClean="0">
              <a:solidFill>
                <a:srgbClr val="002060"/>
              </a:solidFill>
              <a:latin typeface="Arial" panose="020B0604020202020204" pitchFamily="34" charset="0"/>
              <a:cs typeface="Arial" panose="020B0604020202020204" pitchFamily="34" charset="0"/>
            </a:rPr>
            <a:t>   управления качеством </a:t>
          </a:r>
          <a:r>
            <a:rPr lang="en-US" sz="1400" b="1" i="1" kern="1200" dirty="0" smtClean="0">
              <a:solidFill>
                <a:srgbClr val="002060"/>
              </a:solidFill>
              <a:latin typeface="Arial" panose="020B0604020202020204" pitchFamily="34" charset="0"/>
              <a:cs typeface="Arial" panose="020B0604020202020204" pitchFamily="34" charset="0"/>
            </a:rPr>
            <a:t>(EFQM)</a:t>
          </a:r>
          <a:r>
            <a:rPr lang="ru-RU" sz="1400" b="1" i="1" kern="1200" dirty="0" smtClean="0">
              <a:solidFill>
                <a:srgbClr val="002060"/>
              </a:solidFill>
              <a:latin typeface="Arial" panose="020B0604020202020204" pitchFamily="34" charset="0"/>
              <a:cs typeface="Arial" panose="020B0604020202020204" pitchFamily="34" charset="0"/>
            </a:rPr>
            <a:t> Бельгия, Брюссель)</a:t>
          </a:r>
          <a:endParaRPr lang="ru-RU" sz="1400" b="1" i="1" kern="1200" dirty="0" smtClean="0">
            <a:solidFill>
              <a:srgbClr val="002060"/>
            </a:solidFill>
          </a:endParaRPr>
        </a:p>
      </dsp:txBody>
      <dsp:txXfrm rot="10800000">
        <a:off x="2129928" y="0"/>
        <a:ext cx="6199140" cy="1410893"/>
      </dsp:txXfrm>
    </dsp:sp>
    <dsp:sp modelId="{CF86F970-5C5B-4D05-8BC6-A8C6A8BCECC1}">
      <dsp:nvSpPr>
        <dsp:cNvPr id="0" name=""/>
        <dsp:cNvSpPr/>
      </dsp:nvSpPr>
      <dsp:spPr>
        <a:xfrm>
          <a:off x="0" y="1811096"/>
          <a:ext cx="1687541" cy="1723364"/>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847BAE-D22F-420E-9EC9-946E3A6C9FBD}">
      <dsp:nvSpPr>
        <dsp:cNvPr id="0" name=""/>
        <dsp:cNvSpPr/>
      </dsp:nvSpPr>
      <dsp:spPr>
        <a:xfrm rot="10800000">
          <a:off x="1611914" y="1987556"/>
          <a:ext cx="6915777" cy="1410893"/>
        </a:xfrm>
        <a:prstGeom prst="homePlate">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622165" tIns="53340" rIns="99568" bIns="53340" numCol="1" spcCol="1270" anchor="ctr" anchorCtr="0">
          <a:noAutofit/>
        </a:bodyPr>
        <a:lstStyle/>
        <a:p>
          <a:pPr lvl="0" algn="ctr" defTabSz="2889250" rtl="0">
            <a:lnSpc>
              <a:spcPct val="90000"/>
            </a:lnSpc>
            <a:spcBef>
              <a:spcPct val="0"/>
            </a:spcBef>
            <a:spcAft>
              <a:spcPct val="35000"/>
            </a:spcAft>
          </a:pPr>
          <a:endParaRPr lang="ru-RU" sz="1400" b="1" kern="1200" dirty="0"/>
        </a:p>
      </dsp:txBody>
      <dsp:txXfrm rot="10800000">
        <a:off x="1964637" y="1987556"/>
        <a:ext cx="6563054" cy="1410893"/>
      </dsp:txXfrm>
    </dsp:sp>
    <dsp:sp modelId="{7206511A-1F17-4F78-BEB7-22208F478CA0}">
      <dsp:nvSpPr>
        <dsp:cNvPr id="0" name=""/>
        <dsp:cNvSpPr/>
      </dsp:nvSpPr>
      <dsp:spPr>
        <a:xfrm>
          <a:off x="30151" y="0"/>
          <a:ext cx="1668663" cy="1322106"/>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2CFFE15-F610-446D-96ED-B8707EC076E2}" type="datetimeFigureOut">
              <a:rPr lang="ru-RU" smtClean="0"/>
              <a:t>22.06.2020</a:t>
            </a:fld>
            <a:endParaRPr lang="ru-RU" dirty="0"/>
          </a:p>
        </p:txBody>
      </p:sp>
      <p:sp>
        <p:nvSpPr>
          <p:cNvPr id="4" name="Образ слайда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71DDDAA-B106-4D4A-89C0-8C6C42AD7BFD}" type="slidenum">
              <a:rPr lang="ru-RU" smtClean="0"/>
              <a:t>‹#›</a:t>
            </a:fld>
            <a:endParaRPr lang="ru-RU" dirty="0"/>
          </a:p>
        </p:txBody>
      </p:sp>
    </p:spTree>
    <p:extLst>
      <p:ext uri="{BB962C8B-B14F-4D97-AF65-F5344CB8AC3E}">
        <p14:creationId xmlns:p14="http://schemas.microsoft.com/office/powerpoint/2010/main" val="106583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C27018D-9905-470D-A827-0C36D4616031}" type="slidenum">
              <a:rPr lang="ru-RU" smtClean="0"/>
              <a:t>1</a:t>
            </a:fld>
            <a:endParaRPr lang="ru-RU" dirty="0"/>
          </a:p>
        </p:txBody>
      </p:sp>
    </p:spTree>
    <p:extLst>
      <p:ext uri="{BB962C8B-B14F-4D97-AF65-F5344CB8AC3E}">
        <p14:creationId xmlns:p14="http://schemas.microsoft.com/office/powerpoint/2010/main" val="1935761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DE59C7D-7CDA-4075-91D0-EB6F8E7EB92A}" type="slidenum">
              <a:rPr lang="ru-RU" smtClean="0"/>
              <a:t>43</a:t>
            </a:fld>
            <a:endParaRPr lang="ru-RU"/>
          </a:p>
        </p:txBody>
      </p:sp>
    </p:spTree>
    <p:extLst>
      <p:ext uri="{BB962C8B-B14F-4D97-AF65-F5344CB8AC3E}">
        <p14:creationId xmlns:p14="http://schemas.microsoft.com/office/powerpoint/2010/main" val="1556042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dirty="0" smtClean="0"/>
          </a:p>
        </p:txBody>
      </p:sp>
      <p:sp>
        <p:nvSpPr>
          <p:cNvPr id="10342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7A27BF-6FC7-44B3-92E4-FD2E5B18C302}" type="slidenum">
              <a:rPr lang="ru-RU">
                <a:solidFill>
                  <a:srgbClr val="000000"/>
                </a:solidFill>
              </a:rPr>
              <a:pPr fontAlgn="base">
                <a:spcBef>
                  <a:spcPct val="0"/>
                </a:spcBef>
                <a:spcAft>
                  <a:spcPct val="0"/>
                </a:spcAft>
                <a:defRPr/>
              </a:pPr>
              <a:t>2</a:t>
            </a:fld>
            <a:endParaRPr lang="ru-RU" dirty="0">
              <a:solidFill>
                <a:srgbClr val="000000"/>
              </a:solidFill>
            </a:endParaRPr>
          </a:p>
        </p:txBody>
      </p:sp>
    </p:spTree>
    <p:extLst>
      <p:ext uri="{BB962C8B-B14F-4D97-AF65-F5344CB8AC3E}">
        <p14:creationId xmlns:p14="http://schemas.microsoft.com/office/powerpoint/2010/main" val="3550049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dirty="0" smtClean="0"/>
          </a:p>
        </p:txBody>
      </p:sp>
      <p:sp>
        <p:nvSpPr>
          <p:cNvPr id="10342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7A27BF-6FC7-44B3-92E4-FD2E5B18C302}" type="slidenum">
              <a:rPr lang="ru-RU">
                <a:solidFill>
                  <a:srgbClr val="000000"/>
                </a:solidFill>
              </a:rPr>
              <a:pPr fontAlgn="base">
                <a:spcBef>
                  <a:spcPct val="0"/>
                </a:spcBef>
                <a:spcAft>
                  <a:spcPct val="0"/>
                </a:spcAft>
                <a:defRPr/>
              </a:pPr>
              <a:t>3</a:t>
            </a:fld>
            <a:endParaRPr lang="ru-RU" dirty="0">
              <a:solidFill>
                <a:srgbClr val="000000"/>
              </a:solidFill>
            </a:endParaRPr>
          </a:p>
        </p:txBody>
      </p:sp>
    </p:spTree>
    <p:extLst>
      <p:ext uri="{BB962C8B-B14F-4D97-AF65-F5344CB8AC3E}">
        <p14:creationId xmlns:p14="http://schemas.microsoft.com/office/powerpoint/2010/main" val="4263127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dirty="0" smtClean="0"/>
          </a:p>
        </p:txBody>
      </p:sp>
      <p:sp>
        <p:nvSpPr>
          <p:cNvPr id="10342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7A27BF-6FC7-44B3-92E4-FD2E5B18C302}" type="slidenum">
              <a:rPr lang="ru-RU">
                <a:solidFill>
                  <a:srgbClr val="000000"/>
                </a:solidFill>
              </a:rPr>
              <a:pPr fontAlgn="base">
                <a:spcBef>
                  <a:spcPct val="0"/>
                </a:spcBef>
                <a:spcAft>
                  <a:spcPct val="0"/>
                </a:spcAft>
                <a:defRPr/>
              </a:pPr>
              <a:t>4</a:t>
            </a:fld>
            <a:endParaRPr lang="ru-RU" dirty="0">
              <a:solidFill>
                <a:srgbClr val="000000"/>
              </a:solidFill>
            </a:endParaRPr>
          </a:p>
        </p:txBody>
      </p:sp>
    </p:spTree>
    <p:extLst>
      <p:ext uri="{BB962C8B-B14F-4D97-AF65-F5344CB8AC3E}">
        <p14:creationId xmlns:p14="http://schemas.microsoft.com/office/powerpoint/2010/main" val="4245253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C27018D-9905-470D-A827-0C36D4616031}" type="slidenum">
              <a:rPr lang="ru-RU" smtClean="0"/>
              <a:t>5</a:t>
            </a:fld>
            <a:endParaRPr lang="ru-RU" dirty="0"/>
          </a:p>
        </p:txBody>
      </p:sp>
    </p:spTree>
    <p:extLst>
      <p:ext uri="{BB962C8B-B14F-4D97-AF65-F5344CB8AC3E}">
        <p14:creationId xmlns:p14="http://schemas.microsoft.com/office/powerpoint/2010/main" val="2741006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C27018D-9905-470D-A827-0C36D4616031}" type="slidenum">
              <a:rPr lang="ru-RU" smtClean="0"/>
              <a:t>6</a:t>
            </a:fld>
            <a:endParaRPr lang="ru-RU" dirty="0"/>
          </a:p>
        </p:txBody>
      </p:sp>
    </p:spTree>
    <p:extLst>
      <p:ext uri="{BB962C8B-B14F-4D97-AF65-F5344CB8AC3E}">
        <p14:creationId xmlns:p14="http://schemas.microsoft.com/office/powerpoint/2010/main" val="567837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27018D-9905-470D-A827-0C36D4616031}" type="slidenum">
              <a:rPr kumimoji="0" lang="ru-RU"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ru-RU"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274609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27018D-9905-470D-A827-0C36D4616031}" type="slidenum">
              <a:rPr kumimoji="0" lang="ru-RU"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ru-RU"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303279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C27018D-9905-470D-A827-0C36D4616031}" type="slidenum">
              <a:rPr lang="ru-RU" smtClean="0"/>
              <a:t>9</a:t>
            </a:fld>
            <a:endParaRPr lang="ru-RU" dirty="0"/>
          </a:p>
        </p:txBody>
      </p:sp>
    </p:spTree>
    <p:extLst>
      <p:ext uri="{BB962C8B-B14F-4D97-AF65-F5344CB8AC3E}">
        <p14:creationId xmlns:p14="http://schemas.microsoft.com/office/powerpoint/2010/main" val="665260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30820CF-B880-4189-942D-D702A7CBA730}" type="datetimeFigureOut">
              <a:rPr lang="zh-CN" altLang="en-US" smtClean="0"/>
              <a:t>2020/6/22</a:t>
            </a:fld>
            <a:endParaRPr lang="zh-CN" altLang="en-US"/>
          </a:p>
        </p:txBody>
      </p:sp>
      <p:sp>
        <p:nvSpPr>
          <p:cNvPr id="5" name="Нижний колонтитул 4"/>
          <p:cNvSpPr>
            <a:spLocks noGrp="1"/>
          </p:cNvSpPr>
          <p:nvPr>
            <p:ph type="ftr" sz="quarter" idx="11"/>
          </p:nvPr>
        </p:nvSpPr>
        <p:spPr/>
        <p:txBody>
          <a:bodyPr/>
          <a:lstStyle/>
          <a:p>
            <a:endParaRPr lang="zh-CN" altLang="en-US"/>
          </a:p>
        </p:txBody>
      </p:sp>
      <p:sp>
        <p:nvSpPr>
          <p:cNvPr id="6" name="Номер слайда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641645143"/>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0820CF-B880-4189-942D-D702A7CBA730}" type="datetimeFigureOut">
              <a:rPr lang="zh-CN" altLang="en-US" smtClean="0"/>
              <a:t>2020/6/22</a:t>
            </a:fld>
            <a:endParaRPr lang="zh-CN" altLang="en-US"/>
          </a:p>
        </p:txBody>
      </p:sp>
      <p:sp>
        <p:nvSpPr>
          <p:cNvPr id="5" name="Нижний колонтитул 4"/>
          <p:cNvSpPr>
            <a:spLocks noGrp="1"/>
          </p:cNvSpPr>
          <p:nvPr>
            <p:ph type="ftr" sz="quarter" idx="11"/>
          </p:nvPr>
        </p:nvSpPr>
        <p:spPr/>
        <p:txBody>
          <a:bodyPr/>
          <a:lstStyle/>
          <a:p>
            <a:endParaRPr lang="zh-CN" altLang="en-US"/>
          </a:p>
        </p:txBody>
      </p:sp>
      <p:sp>
        <p:nvSpPr>
          <p:cNvPr id="6" name="Номер слайда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41717034"/>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0820CF-B880-4189-942D-D702A7CBA730}" type="datetimeFigureOut">
              <a:rPr lang="zh-CN" altLang="en-US" smtClean="0"/>
              <a:t>2020/6/22</a:t>
            </a:fld>
            <a:endParaRPr lang="zh-CN" altLang="en-US"/>
          </a:p>
        </p:txBody>
      </p:sp>
      <p:sp>
        <p:nvSpPr>
          <p:cNvPr id="5" name="Нижний колонтитул 4"/>
          <p:cNvSpPr>
            <a:spLocks noGrp="1"/>
          </p:cNvSpPr>
          <p:nvPr>
            <p:ph type="ftr" sz="quarter" idx="11"/>
          </p:nvPr>
        </p:nvSpPr>
        <p:spPr/>
        <p:txBody>
          <a:bodyPr/>
          <a:lstStyle/>
          <a:p>
            <a:endParaRPr lang="zh-CN" altLang="en-US"/>
          </a:p>
        </p:txBody>
      </p:sp>
      <p:sp>
        <p:nvSpPr>
          <p:cNvPr id="6" name="Номер слайда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0045425"/>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30820CF-B880-4189-942D-D702A7CBA730}" type="datetimeFigureOut">
              <a:rPr lang="zh-CN" altLang="en-US" smtClean="0"/>
              <a:t>2020/6/22</a:t>
            </a:fld>
            <a:endParaRPr lang="zh-CN" altLang="en-US"/>
          </a:p>
        </p:txBody>
      </p:sp>
      <p:sp>
        <p:nvSpPr>
          <p:cNvPr id="5" name="Нижний колонтитул 4"/>
          <p:cNvSpPr>
            <a:spLocks noGrp="1"/>
          </p:cNvSpPr>
          <p:nvPr>
            <p:ph type="ftr" sz="quarter" idx="11"/>
          </p:nvPr>
        </p:nvSpPr>
        <p:spPr/>
        <p:txBody>
          <a:bodyPr/>
          <a:lstStyle/>
          <a:p>
            <a:endParaRPr lang="zh-CN" altLang="en-US"/>
          </a:p>
        </p:txBody>
      </p:sp>
      <p:sp>
        <p:nvSpPr>
          <p:cNvPr id="6" name="Номер слайда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12883618"/>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0820CF-B880-4189-942D-D702A7CBA730}" type="datetimeFigureOut">
              <a:rPr lang="zh-CN" altLang="en-US" smtClean="0"/>
              <a:t>2020/6/22</a:t>
            </a:fld>
            <a:endParaRPr lang="zh-CN" altLang="en-US"/>
          </a:p>
        </p:txBody>
      </p:sp>
      <p:sp>
        <p:nvSpPr>
          <p:cNvPr id="5" name="Нижний колонтитул 4"/>
          <p:cNvSpPr>
            <a:spLocks noGrp="1"/>
          </p:cNvSpPr>
          <p:nvPr>
            <p:ph type="ftr" sz="quarter" idx="11"/>
          </p:nvPr>
        </p:nvSpPr>
        <p:spPr/>
        <p:txBody>
          <a:bodyPr/>
          <a:lstStyle/>
          <a:p>
            <a:endParaRPr lang="zh-CN" altLang="en-US"/>
          </a:p>
        </p:txBody>
      </p:sp>
      <p:sp>
        <p:nvSpPr>
          <p:cNvPr id="6" name="Номер слайда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904524257"/>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30820CF-B880-4189-942D-D702A7CBA730}" type="datetimeFigureOut">
              <a:rPr lang="zh-CN" altLang="en-US" smtClean="0"/>
              <a:t>2020/6/22</a:t>
            </a:fld>
            <a:endParaRPr lang="zh-CN" altLang="en-US"/>
          </a:p>
        </p:txBody>
      </p:sp>
      <p:sp>
        <p:nvSpPr>
          <p:cNvPr id="5" name="Нижний колонтитул 4"/>
          <p:cNvSpPr>
            <a:spLocks noGrp="1"/>
          </p:cNvSpPr>
          <p:nvPr>
            <p:ph type="ftr" sz="quarter" idx="11"/>
          </p:nvPr>
        </p:nvSpPr>
        <p:spPr/>
        <p:txBody>
          <a:bodyPr/>
          <a:lstStyle/>
          <a:p>
            <a:endParaRPr lang="zh-CN" altLang="en-US"/>
          </a:p>
        </p:txBody>
      </p:sp>
      <p:sp>
        <p:nvSpPr>
          <p:cNvPr id="6" name="Номер слайда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4120319"/>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30820CF-B880-4189-942D-D702A7CBA730}" type="datetimeFigureOut">
              <a:rPr lang="zh-CN" altLang="en-US" smtClean="0"/>
              <a:t>2020/6/22</a:t>
            </a:fld>
            <a:endParaRPr lang="zh-CN" altLang="en-US"/>
          </a:p>
        </p:txBody>
      </p:sp>
      <p:sp>
        <p:nvSpPr>
          <p:cNvPr id="6" name="Нижний колонтитул 5"/>
          <p:cNvSpPr>
            <a:spLocks noGrp="1"/>
          </p:cNvSpPr>
          <p:nvPr>
            <p:ph type="ftr" sz="quarter" idx="11"/>
          </p:nvPr>
        </p:nvSpPr>
        <p:spPr/>
        <p:txBody>
          <a:bodyPr/>
          <a:lstStyle/>
          <a:p>
            <a:endParaRPr lang="zh-CN" altLang="en-US"/>
          </a:p>
        </p:txBody>
      </p:sp>
      <p:sp>
        <p:nvSpPr>
          <p:cNvPr id="7" name="Номер слайда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15077720"/>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30820CF-B880-4189-942D-D702A7CBA730}" type="datetimeFigureOut">
              <a:rPr lang="zh-CN" altLang="en-US" smtClean="0"/>
              <a:t>2020/6/22</a:t>
            </a:fld>
            <a:endParaRPr lang="zh-CN" altLang="en-US"/>
          </a:p>
        </p:txBody>
      </p:sp>
      <p:sp>
        <p:nvSpPr>
          <p:cNvPr id="8" name="Нижний колонтитул 7"/>
          <p:cNvSpPr>
            <a:spLocks noGrp="1"/>
          </p:cNvSpPr>
          <p:nvPr>
            <p:ph type="ftr" sz="quarter" idx="11"/>
          </p:nvPr>
        </p:nvSpPr>
        <p:spPr/>
        <p:txBody>
          <a:bodyPr/>
          <a:lstStyle/>
          <a:p>
            <a:endParaRPr lang="zh-CN" altLang="en-US"/>
          </a:p>
        </p:txBody>
      </p:sp>
      <p:sp>
        <p:nvSpPr>
          <p:cNvPr id="9" name="Номер слайда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84711064"/>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30820CF-B880-4189-942D-D702A7CBA730}" type="datetimeFigureOut">
              <a:rPr lang="zh-CN" altLang="en-US" smtClean="0"/>
              <a:t>2020/6/22</a:t>
            </a:fld>
            <a:endParaRPr lang="zh-CN" altLang="en-US"/>
          </a:p>
        </p:txBody>
      </p:sp>
      <p:sp>
        <p:nvSpPr>
          <p:cNvPr id="4" name="Нижний колонтитул 3"/>
          <p:cNvSpPr>
            <a:spLocks noGrp="1"/>
          </p:cNvSpPr>
          <p:nvPr>
            <p:ph type="ftr" sz="quarter" idx="11"/>
          </p:nvPr>
        </p:nvSpPr>
        <p:spPr/>
        <p:txBody>
          <a:bodyPr/>
          <a:lstStyle/>
          <a:p>
            <a:endParaRPr lang="zh-CN" altLang="en-US"/>
          </a:p>
        </p:txBody>
      </p:sp>
      <p:sp>
        <p:nvSpPr>
          <p:cNvPr id="5" name="Номер слайда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836945147"/>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0820CF-B880-4189-942D-D702A7CBA730}" type="datetimeFigureOut">
              <a:rPr lang="zh-CN" altLang="en-US" smtClean="0"/>
              <a:t>2020/6/22</a:t>
            </a:fld>
            <a:endParaRPr lang="zh-CN" altLang="en-US"/>
          </a:p>
        </p:txBody>
      </p:sp>
      <p:sp>
        <p:nvSpPr>
          <p:cNvPr id="3" name="Нижний колонтитул 2"/>
          <p:cNvSpPr>
            <a:spLocks noGrp="1"/>
          </p:cNvSpPr>
          <p:nvPr>
            <p:ph type="ftr" sz="quarter" idx="11"/>
          </p:nvPr>
        </p:nvSpPr>
        <p:spPr/>
        <p:txBody>
          <a:bodyPr/>
          <a:lstStyle/>
          <a:p>
            <a:endParaRPr lang="zh-CN" altLang="en-US"/>
          </a:p>
        </p:txBody>
      </p:sp>
      <p:sp>
        <p:nvSpPr>
          <p:cNvPr id="4" name="Номер слайда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67766666"/>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530820CF-B880-4189-942D-D702A7CBA730}" type="datetimeFigureOut">
              <a:rPr lang="zh-CN" altLang="en-US" smtClean="0"/>
              <a:t>2020/6/22</a:t>
            </a:fld>
            <a:endParaRPr lang="zh-CN" altLang="en-US"/>
          </a:p>
        </p:txBody>
      </p:sp>
      <p:sp>
        <p:nvSpPr>
          <p:cNvPr id="6" name="Нижний колонтитул 5"/>
          <p:cNvSpPr>
            <a:spLocks noGrp="1"/>
          </p:cNvSpPr>
          <p:nvPr>
            <p:ph type="ftr" sz="quarter" idx="11"/>
          </p:nvPr>
        </p:nvSpPr>
        <p:spPr/>
        <p:txBody>
          <a:bodyPr/>
          <a:lstStyle/>
          <a:p>
            <a:endParaRPr lang="zh-CN" altLang="en-US"/>
          </a:p>
        </p:txBody>
      </p:sp>
      <p:sp>
        <p:nvSpPr>
          <p:cNvPr id="7" name="Номер слайда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33200135"/>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0820CF-B880-4189-942D-D702A7CBA730}" type="datetimeFigureOut">
              <a:rPr lang="zh-CN" altLang="en-US" smtClean="0"/>
              <a:t>2020/6/22</a:t>
            </a:fld>
            <a:endParaRPr lang="zh-CN" altLang="en-US"/>
          </a:p>
        </p:txBody>
      </p:sp>
      <p:sp>
        <p:nvSpPr>
          <p:cNvPr id="5" name="Нижний колонтитул 4"/>
          <p:cNvSpPr>
            <a:spLocks noGrp="1"/>
          </p:cNvSpPr>
          <p:nvPr>
            <p:ph type="ftr" sz="quarter" idx="11"/>
          </p:nvPr>
        </p:nvSpPr>
        <p:spPr/>
        <p:txBody>
          <a:bodyPr/>
          <a:lstStyle/>
          <a:p>
            <a:endParaRPr lang="zh-CN" altLang="en-US"/>
          </a:p>
        </p:txBody>
      </p:sp>
      <p:sp>
        <p:nvSpPr>
          <p:cNvPr id="6" name="Номер слайда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57851274"/>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530820CF-B880-4189-942D-D702A7CBA730}" type="datetimeFigureOut">
              <a:rPr lang="zh-CN" altLang="en-US" smtClean="0"/>
              <a:t>2020/6/22</a:t>
            </a:fld>
            <a:endParaRPr lang="zh-CN" altLang="en-US"/>
          </a:p>
        </p:txBody>
      </p:sp>
      <p:sp>
        <p:nvSpPr>
          <p:cNvPr id="6" name="Нижний колонтитул 5"/>
          <p:cNvSpPr>
            <a:spLocks noGrp="1"/>
          </p:cNvSpPr>
          <p:nvPr>
            <p:ph type="ftr" sz="quarter" idx="11"/>
          </p:nvPr>
        </p:nvSpPr>
        <p:spPr/>
        <p:txBody>
          <a:bodyPr/>
          <a:lstStyle/>
          <a:p>
            <a:endParaRPr lang="zh-CN" altLang="en-US"/>
          </a:p>
        </p:txBody>
      </p:sp>
      <p:sp>
        <p:nvSpPr>
          <p:cNvPr id="7" name="Номер слайда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15661739"/>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0820CF-B880-4189-942D-D702A7CBA730}" type="datetimeFigureOut">
              <a:rPr lang="zh-CN" altLang="en-US" smtClean="0"/>
              <a:t>2020/6/22</a:t>
            </a:fld>
            <a:endParaRPr lang="zh-CN" altLang="en-US"/>
          </a:p>
        </p:txBody>
      </p:sp>
      <p:sp>
        <p:nvSpPr>
          <p:cNvPr id="5" name="Нижний колонтитул 4"/>
          <p:cNvSpPr>
            <a:spLocks noGrp="1"/>
          </p:cNvSpPr>
          <p:nvPr>
            <p:ph type="ftr" sz="quarter" idx="11"/>
          </p:nvPr>
        </p:nvSpPr>
        <p:spPr/>
        <p:txBody>
          <a:bodyPr/>
          <a:lstStyle/>
          <a:p>
            <a:endParaRPr lang="zh-CN" altLang="en-US"/>
          </a:p>
        </p:txBody>
      </p:sp>
      <p:sp>
        <p:nvSpPr>
          <p:cNvPr id="6" name="Номер слайда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590004072"/>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0820CF-B880-4189-942D-D702A7CBA730}" type="datetimeFigureOut">
              <a:rPr lang="zh-CN" altLang="en-US" smtClean="0"/>
              <a:t>2020/6/22</a:t>
            </a:fld>
            <a:endParaRPr lang="zh-CN" altLang="en-US"/>
          </a:p>
        </p:txBody>
      </p:sp>
      <p:sp>
        <p:nvSpPr>
          <p:cNvPr id="5" name="Нижний колонтитул 4"/>
          <p:cNvSpPr>
            <a:spLocks noGrp="1"/>
          </p:cNvSpPr>
          <p:nvPr>
            <p:ph type="ftr" sz="quarter" idx="11"/>
          </p:nvPr>
        </p:nvSpPr>
        <p:spPr/>
        <p:txBody>
          <a:bodyPr/>
          <a:lstStyle/>
          <a:p>
            <a:endParaRPr lang="zh-CN" altLang="en-US"/>
          </a:p>
        </p:txBody>
      </p:sp>
      <p:sp>
        <p:nvSpPr>
          <p:cNvPr id="6" name="Номер слайда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838097406"/>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30820CF-B880-4189-942D-D702A7CBA730}" type="datetimeFigureOut">
              <a:rPr lang="zh-CN" altLang="en-US" smtClean="0"/>
              <a:t>2020/6/22</a:t>
            </a:fld>
            <a:endParaRPr lang="zh-CN" altLang="en-US"/>
          </a:p>
        </p:txBody>
      </p:sp>
      <p:sp>
        <p:nvSpPr>
          <p:cNvPr id="5" name="Нижний колонтитул 4"/>
          <p:cNvSpPr>
            <a:spLocks noGrp="1"/>
          </p:cNvSpPr>
          <p:nvPr>
            <p:ph type="ftr" sz="quarter" idx="11"/>
          </p:nvPr>
        </p:nvSpPr>
        <p:spPr/>
        <p:txBody>
          <a:bodyPr/>
          <a:lstStyle/>
          <a:p>
            <a:endParaRPr lang="zh-CN" altLang="en-US"/>
          </a:p>
        </p:txBody>
      </p:sp>
      <p:sp>
        <p:nvSpPr>
          <p:cNvPr id="6" name="Номер слайда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81553595"/>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30820CF-B880-4189-942D-D702A7CBA730}" type="datetimeFigureOut">
              <a:rPr lang="zh-CN" altLang="en-US" smtClean="0"/>
              <a:t>2020/6/22</a:t>
            </a:fld>
            <a:endParaRPr lang="zh-CN" altLang="en-US"/>
          </a:p>
        </p:txBody>
      </p:sp>
      <p:sp>
        <p:nvSpPr>
          <p:cNvPr id="6" name="Нижний колонтитул 5"/>
          <p:cNvSpPr>
            <a:spLocks noGrp="1"/>
          </p:cNvSpPr>
          <p:nvPr>
            <p:ph type="ftr" sz="quarter" idx="11"/>
          </p:nvPr>
        </p:nvSpPr>
        <p:spPr/>
        <p:txBody>
          <a:bodyPr/>
          <a:lstStyle/>
          <a:p>
            <a:endParaRPr lang="zh-CN" altLang="en-US"/>
          </a:p>
        </p:txBody>
      </p:sp>
      <p:sp>
        <p:nvSpPr>
          <p:cNvPr id="7" name="Номер слайда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761139"/>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30820CF-B880-4189-942D-D702A7CBA730}" type="datetimeFigureOut">
              <a:rPr lang="zh-CN" altLang="en-US" smtClean="0"/>
              <a:t>2020/6/22</a:t>
            </a:fld>
            <a:endParaRPr lang="zh-CN" altLang="en-US"/>
          </a:p>
        </p:txBody>
      </p:sp>
      <p:sp>
        <p:nvSpPr>
          <p:cNvPr id="8" name="Нижний колонтитул 7"/>
          <p:cNvSpPr>
            <a:spLocks noGrp="1"/>
          </p:cNvSpPr>
          <p:nvPr>
            <p:ph type="ftr" sz="quarter" idx="11"/>
          </p:nvPr>
        </p:nvSpPr>
        <p:spPr/>
        <p:txBody>
          <a:bodyPr/>
          <a:lstStyle/>
          <a:p>
            <a:endParaRPr lang="zh-CN" altLang="en-US"/>
          </a:p>
        </p:txBody>
      </p:sp>
      <p:sp>
        <p:nvSpPr>
          <p:cNvPr id="9" name="Номер слайда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93431817"/>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30820CF-B880-4189-942D-D702A7CBA730}" type="datetimeFigureOut">
              <a:rPr lang="zh-CN" altLang="en-US" smtClean="0"/>
              <a:t>2020/6/22</a:t>
            </a:fld>
            <a:endParaRPr lang="zh-CN" altLang="en-US"/>
          </a:p>
        </p:txBody>
      </p:sp>
      <p:sp>
        <p:nvSpPr>
          <p:cNvPr id="4" name="Нижний колонтитул 3"/>
          <p:cNvSpPr>
            <a:spLocks noGrp="1"/>
          </p:cNvSpPr>
          <p:nvPr>
            <p:ph type="ftr" sz="quarter" idx="11"/>
          </p:nvPr>
        </p:nvSpPr>
        <p:spPr/>
        <p:txBody>
          <a:bodyPr/>
          <a:lstStyle/>
          <a:p>
            <a:endParaRPr lang="zh-CN" altLang="en-US"/>
          </a:p>
        </p:txBody>
      </p:sp>
      <p:sp>
        <p:nvSpPr>
          <p:cNvPr id="5" name="Номер слайда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42619519"/>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0820CF-B880-4189-942D-D702A7CBA730}" type="datetimeFigureOut">
              <a:rPr lang="zh-CN" altLang="en-US" smtClean="0"/>
              <a:t>2020/6/22</a:t>
            </a:fld>
            <a:endParaRPr lang="zh-CN" altLang="en-US"/>
          </a:p>
        </p:txBody>
      </p:sp>
      <p:sp>
        <p:nvSpPr>
          <p:cNvPr id="3" name="Нижний колонтитул 2"/>
          <p:cNvSpPr>
            <a:spLocks noGrp="1"/>
          </p:cNvSpPr>
          <p:nvPr>
            <p:ph type="ftr" sz="quarter" idx="11"/>
          </p:nvPr>
        </p:nvSpPr>
        <p:spPr/>
        <p:txBody>
          <a:bodyPr/>
          <a:lstStyle/>
          <a:p>
            <a:endParaRPr lang="zh-CN" altLang="en-US"/>
          </a:p>
        </p:txBody>
      </p:sp>
      <p:sp>
        <p:nvSpPr>
          <p:cNvPr id="4" name="Номер слайда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17029659"/>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530820CF-B880-4189-942D-D702A7CBA730}" type="datetimeFigureOut">
              <a:rPr lang="zh-CN" altLang="en-US" smtClean="0"/>
              <a:t>2020/6/22</a:t>
            </a:fld>
            <a:endParaRPr lang="zh-CN" altLang="en-US"/>
          </a:p>
        </p:txBody>
      </p:sp>
      <p:sp>
        <p:nvSpPr>
          <p:cNvPr id="6" name="Нижний колонтитул 5"/>
          <p:cNvSpPr>
            <a:spLocks noGrp="1"/>
          </p:cNvSpPr>
          <p:nvPr>
            <p:ph type="ftr" sz="quarter" idx="11"/>
          </p:nvPr>
        </p:nvSpPr>
        <p:spPr/>
        <p:txBody>
          <a:bodyPr/>
          <a:lstStyle/>
          <a:p>
            <a:endParaRPr lang="zh-CN" altLang="en-US"/>
          </a:p>
        </p:txBody>
      </p:sp>
      <p:sp>
        <p:nvSpPr>
          <p:cNvPr id="7" name="Номер слайда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09732554"/>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530820CF-B880-4189-942D-D702A7CBA730}" type="datetimeFigureOut">
              <a:rPr lang="zh-CN" altLang="en-US" smtClean="0"/>
              <a:t>2020/6/22</a:t>
            </a:fld>
            <a:endParaRPr lang="zh-CN" altLang="en-US"/>
          </a:p>
        </p:txBody>
      </p:sp>
      <p:sp>
        <p:nvSpPr>
          <p:cNvPr id="6" name="Нижний колонтитул 5"/>
          <p:cNvSpPr>
            <a:spLocks noGrp="1"/>
          </p:cNvSpPr>
          <p:nvPr>
            <p:ph type="ftr" sz="quarter" idx="11"/>
          </p:nvPr>
        </p:nvSpPr>
        <p:spPr/>
        <p:txBody>
          <a:bodyPr/>
          <a:lstStyle/>
          <a:p>
            <a:endParaRPr lang="zh-CN" altLang="en-US"/>
          </a:p>
        </p:txBody>
      </p:sp>
      <p:sp>
        <p:nvSpPr>
          <p:cNvPr id="7" name="Номер слайда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964418508"/>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30820CF-B880-4189-942D-D702A7CBA730}" type="datetimeFigureOut">
              <a:rPr lang="zh-CN" altLang="en-US" smtClean="0"/>
              <a:t>2020/6/22</a:t>
            </a:fld>
            <a:endParaRPr lang="zh-CN" altLang="en-US"/>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180524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30820CF-B880-4189-942D-D702A7CBA730}" type="datetimeFigureOut">
              <a:rPr lang="zh-CN" altLang="en-US" smtClean="0"/>
              <a:t>2020/6/22</a:t>
            </a:fld>
            <a:endParaRPr lang="zh-CN" altLang="en-US"/>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088766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altynsapa.kz/" TargetMode="Externa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image" Target="../media/image5.jpg"/><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4.png"/><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image" Target="../media/image30.e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6.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image" Target="../media/image2.png"/><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427984" y="1174744"/>
            <a:ext cx="4536504" cy="5509200"/>
          </a:xfrm>
          <a:prstGeom prst="rect">
            <a:avLst/>
          </a:prstGeom>
        </p:spPr>
        <p:txBody>
          <a:bodyPr wrap="square">
            <a:spAutoFit/>
          </a:bodyPr>
          <a:lstStyle/>
          <a:p>
            <a:pPr indent="444500">
              <a:spcAft>
                <a:spcPts val="600"/>
              </a:spcAft>
            </a:pPr>
            <a:r>
              <a:rPr lang="ru-RU"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Указ </a:t>
            </a:r>
            <a:r>
              <a:rPr lang="ru-RU"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Президента Республики Казахстан от 9 октября 2006 года   № 194 «О конкурсе на соискание премии Президента Республики Казахстан «Алтын сапа</a:t>
            </a:r>
            <a:r>
              <a:rPr lang="ru-RU"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и республиканском конкурсе-выставке «Лучший товар </a:t>
            </a:r>
            <a:r>
              <a:rPr lang="ru-RU"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Казахстана</a:t>
            </a:r>
            <a:r>
              <a:rPr lang="ru-RU"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(с изменениями от </a:t>
            </a:r>
            <a:r>
              <a:rPr lang="ru-RU"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24 ноября 2017 года № </a:t>
            </a:r>
            <a:r>
              <a:rPr lang="ru-RU"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588); </a:t>
            </a:r>
          </a:p>
          <a:p>
            <a:pPr indent="444500">
              <a:spcAft>
                <a:spcPts val="600"/>
              </a:spcAft>
            </a:pPr>
            <a:r>
              <a:rPr lang="ru-RU"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ru-RU"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Закон Республики Казахстан «О Национальной палате предпринимателей»;</a:t>
            </a:r>
          </a:p>
          <a:p>
            <a:pPr indent="444500">
              <a:spcAft>
                <a:spcPts val="600"/>
              </a:spcAft>
            </a:pPr>
            <a:r>
              <a:rPr lang="ru-RU"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ru-RU"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Постановление </a:t>
            </a:r>
            <a:r>
              <a:rPr lang="ru-RU"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Правительства Республики Казахстан «Об утверждении Правил оформления, представления и предварительной оценки материалов участников конкурса на соискание премии Президента Республики Казахстан «Алтын сапа» от 31 июля 2009 года № </a:t>
            </a:r>
            <a:r>
              <a:rPr lang="ru-RU"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1167.</a:t>
            </a:r>
            <a:endParaRPr lang="ru-RU"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 name="Прямоугольник 1"/>
          <p:cNvSpPr/>
          <p:nvPr/>
        </p:nvSpPr>
        <p:spPr>
          <a:xfrm>
            <a:off x="1187624" y="116632"/>
            <a:ext cx="7466158" cy="461665"/>
          </a:xfrm>
          <a:prstGeom prst="rect">
            <a:avLst/>
          </a:prstGeom>
          <a:noFill/>
        </p:spPr>
        <p:txBody>
          <a:bodyPr wrap="square" lIns="91440" tIns="45720" rIns="91440" bIns="45720">
            <a:spAutoFit/>
          </a:bodyPr>
          <a:lstStyle/>
          <a:p>
            <a:pPr algn="ctr"/>
            <a:r>
              <a:rPr lang="kk-KZ" sz="2400" dirty="0" smtClean="0">
                <a:ln w="0"/>
                <a:effectLst>
                  <a:outerShdw blurRad="38100" dist="19050" dir="2700000" algn="tl" rotWithShape="0">
                    <a:schemeClr val="dk1">
                      <a:alpha val="40000"/>
                    </a:schemeClr>
                  </a:outerShdw>
                </a:effectLst>
              </a:rPr>
              <a:t>Нормативная правовая база конкурсов</a:t>
            </a:r>
            <a:endParaRPr lang="ru-RU" sz="2400" b="0" cap="none" spc="0" dirty="0">
              <a:ln w="0"/>
              <a:solidFill>
                <a:schemeClr val="tx1"/>
              </a:solidFill>
              <a:effectLst>
                <a:outerShdw blurRad="38100" dist="19050" dir="2700000" algn="tl" rotWithShape="0">
                  <a:schemeClr val="dk1">
                    <a:alpha val="40000"/>
                  </a:schemeClr>
                </a:outerShdw>
              </a:effectLst>
            </a:endParaRPr>
          </a:p>
        </p:txBody>
      </p:sp>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814905"/>
            <a:ext cx="3466667" cy="5228189"/>
          </a:xfrm>
          <a:prstGeom prst="rect">
            <a:avLst/>
          </a:prstGeom>
        </p:spPr>
      </p:pic>
    </p:spTree>
    <p:extLst>
      <p:ext uri="{BB962C8B-B14F-4D97-AF65-F5344CB8AC3E}">
        <p14:creationId xmlns:p14="http://schemas.microsoft.com/office/powerpoint/2010/main" val="27382979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7"/>
          <p:cNvSpPr txBox="1"/>
          <p:nvPr/>
        </p:nvSpPr>
        <p:spPr>
          <a:xfrm>
            <a:off x="1518084" y="872002"/>
            <a:ext cx="6895611" cy="4857740"/>
          </a:xfrm>
          <a:prstGeom prst="rect">
            <a:avLst/>
          </a:prstGeom>
          <a:noFill/>
        </p:spPr>
        <p:txBody>
          <a:bodyPr wrap="square" lIns="0" tIns="0" rIns="0" rtlCol="0">
            <a:spAutoFit/>
          </a:bodyPr>
          <a:lstStyle/>
          <a:p>
            <a:pPr marL="638810" algn="ctr"/>
            <a:r>
              <a:rPr lang="en-US" altLang="zh-CN" sz="2800" dirty="0" smtClean="0">
                <a:ln w="0"/>
                <a:effectLst>
                  <a:reflection blurRad="6350" stA="53000" endA="300" endPos="35500" dir="5400000" sy="-90000" algn="bl" rotWithShape="0"/>
                </a:effectLst>
                <a:latin typeface="Arial" panose="020B0604020202020204" pitchFamily="34" charset="0"/>
                <a:ea typeface="Calibri"/>
                <a:cs typeface="Arial" panose="020B0604020202020204" pitchFamily="34" charset="0"/>
              </a:rPr>
              <a:t>Правила оформления, представления и предварительной оценки материалов </a:t>
            </a:r>
            <a:r>
              <a:rPr lang="en-US" altLang="zh-CN" sz="2800" dirty="0">
                <a:ln w="0"/>
                <a:effectLst>
                  <a:reflection blurRad="6350" stA="53000" endA="300" endPos="35500" dir="5400000" sy="-90000" algn="bl" rotWithShape="0"/>
                </a:effectLst>
                <a:latin typeface="Arial" panose="020B0604020202020204" pitchFamily="34" charset="0"/>
                <a:ea typeface="Calibri"/>
                <a:cs typeface="Arial" panose="020B0604020202020204" pitchFamily="34" charset="0"/>
              </a:rPr>
              <a:t>участников </a:t>
            </a:r>
            <a:r>
              <a:rPr lang="en-US" altLang="zh-CN" sz="2800" dirty="0" smtClean="0">
                <a:ln w="0"/>
                <a:effectLst>
                  <a:reflection blurRad="6350" stA="53000" endA="300" endPos="35500" dir="5400000" sy="-90000" algn="bl" rotWithShape="0"/>
                </a:effectLst>
                <a:latin typeface="Arial" panose="020B0604020202020204" pitchFamily="34" charset="0"/>
                <a:ea typeface="Calibri"/>
                <a:cs typeface="Arial" panose="020B0604020202020204" pitchFamily="34" charset="0"/>
              </a:rPr>
              <a:t>конкурса на соискание премии Президента Республики Казахстан «Алтын сапа»</a:t>
            </a:r>
          </a:p>
          <a:p>
            <a:pPr marL="638810" algn="ctr"/>
            <a:endParaRPr lang="en-US" altLang="zh-CN" sz="2800" dirty="0">
              <a:ln w="0"/>
              <a:effectLst>
                <a:reflection blurRad="6350" stA="53000" endA="300" endPos="35500" dir="5400000" sy="-90000" algn="bl" rotWithShape="0"/>
              </a:effectLst>
              <a:latin typeface="Arial" panose="020B0604020202020204" pitchFamily="34" charset="0"/>
              <a:ea typeface="Calibri"/>
              <a:cs typeface="Arial" panose="020B0604020202020204" pitchFamily="34" charset="0"/>
            </a:endParaRPr>
          </a:p>
          <a:p>
            <a:pPr algn="ctr">
              <a:lnSpc>
                <a:spcPts val="3379"/>
              </a:lnSpc>
            </a:pPr>
            <a:endParaRPr lang="en-US" altLang="zh-CN" sz="2800" dirty="0">
              <a:ln w="0"/>
              <a:effectLst>
                <a:reflection blurRad="6350" stA="53000" endA="300" endPos="35500" dir="5400000" sy="-90000" algn="bl" rotWithShape="0"/>
              </a:effectLst>
              <a:ea typeface="Calibri"/>
              <a:cs typeface="Calibri"/>
            </a:endParaRPr>
          </a:p>
          <a:p>
            <a:pPr algn="ctr">
              <a:lnSpc>
                <a:spcPts val="3379"/>
              </a:lnSpc>
            </a:pPr>
            <a:endParaRPr lang="en-US" altLang="zh-CN" sz="2800" dirty="0">
              <a:ln w="0"/>
              <a:effectLst>
                <a:reflection blurRad="6350" stA="53000" endA="300" endPos="35500" dir="5400000" sy="-90000" algn="bl" rotWithShape="0"/>
              </a:effectLst>
              <a:ea typeface="Calibri"/>
              <a:cs typeface="Calibri"/>
            </a:endParaRPr>
          </a:p>
          <a:p>
            <a:pPr algn="ctr"/>
            <a:endParaRPr lang="ru-RU" sz="20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r"/>
            <a:r>
              <a:rPr lang="ru-RU"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ru-RU"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Постановление </a:t>
            </a:r>
            <a:r>
              <a:rPr lang="ru-RU"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Правительства Республики Казахстан </a:t>
            </a:r>
            <a:r>
              <a:rPr lang="ru-RU"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от </a:t>
            </a:r>
            <a:r>
              <a:rPr lang="ru-RU"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31 июля 2009 года № 1167</a:t>
            </a:r>
            <a:r>
              <a:rPr lang="ru-RU"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altLang="zh-CN" sz="2400" dirty="0" smtClean="0">
              <a:ln w="0"/>
              <a:effectLst>
                <a:reflection blurRad="6350" stA="53000" endA="300" endPos="35500" dir="5400000" sy="-90000" algn="bl" rotWithShape="0"/>
              </a:effectLst>
              <a:latin typeface="Calibri"/>
              <a:ea typeface="Calibri"/>
              <a:cs typeface="Calibri"/>
            </a:endParaRPr>
          </a:p>
        </p:txBody>
      </p:sp>
      <p:grpSp>
        <p:nvGrpSpPr>
          <p:cNvPr id="14" name="Группа 13"/>
          <p:cNvGrpSpPr/>
          <p:nvPr/>
        </p:nvGrpSpPr>
        <p:grpSpPr>
          <a:xfrm>
            <a:off x="-2547" y="0"/>
            <a:ext cx="9143834" cy="827559"/>
            <a:chOff x="-2547" y="0"/>
            <a:chExt cx="9143834" cy="827559"/>
          </a:xfrm>
        </p:grpSpPr>
        <p:sp>
          <p:nvSpPr>
            <p:cNvPr id="19" name="Прямоугольник 18"/>
            <p:cNvSpPr/>
            <p:nvPr/>
          </p:nvSpPr>
          <p:spPr>
            <a:xfrm>
              <a:off x="5679513" y="16768"/>
              <a:ext cx="3461774" cy="307777"/>
            </a:xfrm>
            <a:prstGeom prst="rect">
              <a:avLst/>
            </a:prstGeom>
          </p:spPr>
          <p:txBody>
            <a:bodyPr wrap="square">
              <a:spAutoFit/>
            </a:bodyPr>
            <a:lstStyle/>
            <a:p>
              <a:r>
                <a:rPr lang="ru-RU" sz="1400" b="1" dirty="0" smtClean="0"/>
                <a:t> </a:t>
              </a:r>
              <a:endParaRPr lang="ru-RU" sz="1400" b="1" dirty="0"/>
            </a:p>
          </p:txBody>
        </p:sp>
        <p:pic>
          <p:nvPicPr>
            <p:cNvPr id="17" name="Рисунок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7" y="0"/>
              <a:ext cx="1565201" cy="827559"/>
            </a:xfrm>
            <a:prstGeom prst="rect">
              <a:avLst/>
            </a:prstGeom>
          </p:spPr>
        </p:pic>
      </p:gr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660" y="1379100"/>
            <a:ext cx="936104" cy="18653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6234" y="3452449"/>
            <a:ext cx="5974158" cy="192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Прямоугольник 26"/>
          <p:cNvSpPr/>
          <p:nvPr/>
        </p:nvSpPr>
        <p:spPr>
          <a:xfrm>
            <a:off x="2391885" y="3452449"/>
            <a:ext cx="5832648" cy="839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Path9"/>
          <p:cNvSpPr/>
          <p:nvPr/>
        </p:nvSpPr>
        <p:spPr>
          <a:xfrm>
            <a:off x="2126234" y="1713744"/>
            <a:ext cx="1429003" cy="956564"/>
          </a:xfrm>
          <a:custGeom>
            <a:avLst/>
            <a:gdLst/>
            <a:ahLst/>
            <a:cxnLst/>
            <a:rect l="l" t="t" r="r" b="b"/>
            <a:pathLst>
              <a:path w="1429003" h="956564">
                <a:moveTo>
                  <a:pt x="1422018" y="0"/>
                </a:moveTo>
                <a:lnTo>
                  <a:pt x="49276" y="916052"/>
                </a:lnTo>
                <a:lnTo>
                  <a:pt x="56261" y="926593"/>
                </a:lnTo>
                <a:lnTo>
                  <a:pt x="1429004" y="10542"/>
                </a:lnTo>
                <a:close/>
                <a:moveTo>
                  <a:pt x="42164" y="882524"/>
                </a:moveTo>
                <a:lnTo>
                  <a:pt x="0" y="956565"/>
                </a:lnTo>
                <a:lnTo>
                  <a:pt x="84455" y="945897"/>
                </a:lnTo>
                <a:close/>
              </a:path>
            </a:pathLst>
          </a:custGeom>
          <a:solidFill>
            <a:srgbClr val="4A7EBB">
              <a:alpha val="100000"/>
            </a:srgbClr>
          </a:solidFill>
          <a:ln w="0" cap="sq">
            <a:solidFill>
              <a:srgbClr val="4A7EBB">
                <a:alpha val="100000"/>
              </a:srgbClr>
            </a:solidFill>
            <a:prstDash val="solid"/>
            <a:miter lim="10"/>
          </a:ln>
        </p:spPr>
        <p:style>
          <a:lnRef idx="2">
            <a:schemeClr val="accent1"/>
          </a:lnRef>
          <a:fillRef idx="1">
            <a:schemeClr val="accent1"/>
          </a:fillRef>
          <a:effectRef idx="0">
            <a:schemeClr val="accent1"/>
          </a:effectRef>
          <a:fontRef idx="major">
            <a:schemeClr val="accent1"/>
          </a:fontRef>
        </p:style>
        <p:txBody>
          <a:bodyPr rtlCol="0" anchor="ctr"/>
          <a:lstStyle/>
          <a:p>
            <a:pPr algn="ctr"/>
            <a:endParaRPr lang="en-US" altLang="zh-CN" dirty="0"/>
          </a:p>
        </p:txBody>
      </p:sp>
      <p:sp>
        <p:nvSpPr>
          <p:cNvPr id="10" name="Path10"/>
          <p:cNvSpPr/>
          <p:nvPr/>
        </p:nvSpPr>
        <p:spPr>
          <a:xfrm>
            <a:off x="5126658" y="1725330"/>
            <a:ext cx="1673987" cy="995426"/>
          </a:xfrm>
          <a:custGeom>
            <a:avLst/>
            <a:gdLst/>
            <a:ahLst/>
            <a:cxnLst/>
            <a:rect l="l" t="t" r="r" b="b"/>
            <a:pathLst>
              <a:path w="1673987" h="995426">
                <a:moveTo>
                  <a:pt x="6477" y="0"/>
                </a:moveTo>
                <a:lnTo>
                  <a:pt x="1622679" y="957580"/>
                </a:lnTo>
                <a:lnTo>
                  <a:pt x="1616202" y="968502"/>
                </a:lnTo>
                <a:lnTo>
                  <a:pt x="0" y="11049"/>
                </a:lnTo>
                <a:close/>
                <a:moveTo>
                  <a:pt x="1627886" y="923798"/>
                </a:moveTo>
                <a:lnTo>
                  <a:pt x="1673987" y="995426"/>
                </a:lnTo>
                <a:lnTo>
                  <a:pt x="1589024" y="989330"/>
                </a:lnTo>
                <a:close/>
              </a:path>
            </a:pathLst>
          </a:custGeom>
          <a:solidFill>
            <a:srgbClr val="4A7EBB">
              <a:alpha val="100000"/>
            </a:srgbClr>
          </a:solidFill>
          <a:ln w="0" cap="sq">
            <a:solidFill>
              <a:srgbClr val="4A7EBB">
                <a:alpha val="100000"/>
              </a:srgbClr>
            </a:solidFill>
            <a:prstDash val="solid"/>
            <a:miter lim="10"/>
          </a:ln>
        </p:spPr>
        <p:style>
          <a:lnRef idx="2">
            <a:schemeClr val="accent1"/>
          </a:lnRef>
          <a:fillRef idx="1">
            <a:schemeClr val="accent1"/>
          </a:fillRef>
          <a:effectRef idx="0">
            <a:schemeClr val="accent1"/>
          </a:effectRef>
          <a:fontRef idx="major">
            <a:schemeClr val="accent1"/>
          </a:fontRef>
        </p:style>
        <p:txBody>
          <a:bodyPr rtlCol="0" anchor="ctr"/>
          <a:lstStyle/>
          <a:p>
            <a:pPr algn="ctr"/>
            <a:endParaRPr lang="en-US" altLang="zh-CN" dirty="0"/>
          </a:p>
        </p:txBody>
      </p:sp>
      <p:sp>
        <p:nvSpPr>
          <p:cNvPr id="11" name="Path11"/>
          <p:cNvSpPr/>
          <p:nvPr/>
        </p:nvSpPr>
        <p:spPr>
          <a:xfrm>
            <a:off x="1800922" y="5015141"/>
            <a:ext cx="650621" cy="300507"/>
          </a:xfrm>
          <a:custGeom>
            <a:avLst/>
            <a:gdLst/>
            <a:ahLst/>
            <a:cxnLst/>
            <a:rect l="l" t="t" r="r" b="b"/>
            <a:pathLst>
              <a:path w="650621" h="300507">
                <a:moveTo>
                  <a:pt x="5207" y="0"/>
                </a:moveTo>
                <a:lnTo>
                  <a:pt x="595376" y="265163"/>
                </a:lnTo>
                <a:lnTo>
                  <a:pt x="590169" y="276745"/>
                </a:lnTo>
                <a:lnTo>
                  <a:pt x="0" y="11557"/>
                </a:lnTo>
                <a:close/>
                <a:moveTo>
                  <a:pt x="596772" y="231000"/>
                </a:moveTo>
                <a:lnTo>
                  <a:pt x="650621" y="296989"/>
                </a:lnTo>
                <a:lnTo>
                  <a:pt x="565531" y="300507"/>
                </a:lnTo>
                <a:close/>
              </a:path>
            </a:pathLst>
          </a:custGeom>
          <a:solidFill>
            <a:srgbClr val="4A7EBB">
              <a:alpha val="100000"/>
            </a:srgbClr>
          </a:solidFill>
          <a:ln w="0" cap="sq">
            <a:solidFill>
              <a:srgbClr val="4A7EBB">
                <a:alpha val="100000"/>
              </a:srgbClr>
            </a:solidFill>
            <a:prstDash val="solid"/>
            <a:miter lim="10"/>
          </a:ln>
        </p:spPr>
        <p:style>
          <a:lnRef idx="2">
            <a:schemeClr val="accent1"/>
          </a:lnRef>
          <a:fillRef idx="1">
            <a:schemeClr val="accent1"/>
          </a:fillRef>
          <a:effectRef idx="0">
            <a:schemeClr val="accent1"/>
          </a:effectRef>
          <a:fontRef idx="major">
            <a:schemeClr val="accent1"/>
          </a:fontRef>
        </p:style>
        <p:txBody>
          <a:bodyPr rtlCol="0" anchor="ctr"/>
          <a:lstStyle/>
          <a:p>
            <a:pPr algn="ctr"/>
            <a:endParaRPr lang="en-US" altLang="zh-CN" dirty="0"/>
          </a:p>
        </p:txBody>
      </p:sp>
      <p:sp>
        <p:nvSpPr>
          <p:cNvPr id="12" name="Path12"/>
          <p:cNvSpPr/>
          <p:nvPr/>
        </p:nvSpPr>
        <p:spPr>
          <a:xfrm>
            <a:off x="6142609" y="5001534"/>
            <a:ext cx="804164" cy="283057"/>
          </a:xfrm>
          <a:custGeom>
            <a:avLst/>
            <a:gdLst/>
            <a:ahLst/>
            <a:cxnLst/>
            <a:rect l="l" t="t" r="r" b="b"/>
            <a:pathLst>
              <a:path w="804164" h="283057">
                <a:moveTo>
                  <a:pt x="800228" y="0"/>
                </a:moveTo>
                <a:lnTo>
                  <a:pt x="58294" y="244830"/>
                </a:lnTo>
                <a:lnTo>
                  <a:pt x="62231" y="256883"/>
                </a:lnTo>
                <a:lnTo>
                  <a:pt x="804165" y="12065"/>
                </a:lnTo>
                <a:close/>
                <a:moveTo>
                  <a:pt x="60326" y="210693"/>
                </a:moveTo>
                <a:lnTo>
                  <a:pt x="0" y="270751"/>
                </a:lnTo>
                <a:lnTo>
                  <a:pt x="84202" y="283057"/>
                </a:lnTo>
                <a:close/>
              </a:path>
            </a:pathLst>
          </a:custGeom>
          <a:solidFill>
            <a:srgbClr val="4A7EBB">
              <a:alpha val="100000"/>
            </a:srgbClr>
          </a:solidFill>
          <a:ln w="0" cap="sq">
            <a:solidFill>
              <a:srgbClr val="4A7EBB">
                <a:alpha val="100000"/>
              </a:srgbClr>
            </a:solidFill>
            <a:prstDash val="solid"/>
            <a:miter lim="10"/>
          </a:ln>
        </p:spPr>
        <p:style>
          <a:lnRef idx="2">
            <a:schemeClr val="accent1"/>
          </a:lnRef>
          <a:fillRef idx="1">
            <a:schemeClr val="accent1"/>
          </a:fillRef>
          <a:effectRef idx="0">
            <a:schemeClr val="accent1"/>
          </a:effectRef>
          <a:fontRef idx="major">
            <a:schemeClr val="accent1"/>
          </a:fontRef>
        </p:style>
        <p:txBody>
          <a:bodyPr rtlCol="0" anchor="ctr"/>
          <a:lstStyle/>
          <a:p>
            <a:pPr algn="ctr"/>
            <a:endParaRPr lang="en-US" altLang="zh-CN" dirty="0"/>
          </a:p>
        </p:txBody>
      </p:sp>
      <p:sp>
        <p:nvSpPr>
          <p:cNvPr id="13" name="Text Box13"/>
          <p:cNvSpPr txBox="1"/>
          <p:nvPr/>
        </p:nvSpPr>
        <p:spPr>
          <a:xfrm>
            <a:off x="323528" y="920651"/>
            <a:ext cx="1069012" cy="353943"/>
          </a:xfrm>
          <a:prstGeom prst="rect">
            <a:avLst/>
          </a:prstGeom>
          <a:noFill/>
        </p:spPr>
        <p:txBody>
          <a:bodyPr wrap="square" lIns="0" tIns="0" rIns="0" rtlCol="0">
            <a:spAutoFit/>
          </a:bodyPr>
          <a:lstStyle/>
          <a:p>
            <a:r>
              <a:rPr lang="en-US" altLang="zh-CN" sz="2000" b="1" i="1" spc="-5" dirty="0" smtClean="0">
                <a:solidFill>
                  <a:srgbClr val="000000"/>
                </a:solidFill>
                <a:latin typeface="Calibri"/>
                <a:ea typeface="Calibri"/>
                <a:cs typeface="Calibri"/>
              </a:rPr>
              <a:t>1-</a:t>
            </a:r>
            <a:r>
              <a:rPr lang="en-US" altLang="zh-CN" sz="2000" b="1" i="1" spc="-383" dirty="0" smtClean="0">
                <a:solidFill>
                  <a:srgbClr val="000000"/>
                </a:solidFill>
                <a:latin typeface="Calibri"/>
                <a:ea typeface="Calibri"/>
                <a:cs typeface="Calibri"/>
              </a:rPr>
              <a:t> </a:t>
            </a:r>
            <a:r>
              <a:rPr lang="en-US" altLang="zh-CN" sz="2000" b="1" i="1" spc="1" dirty="0" smtClean="0">
                <a:solidFill>
                  <a:srgbClr val="000000"/>
                </a:solidFill>
                <a:latin typeface="Calibri"/>
                <a:ea typeface="Calibri"/>
                <a:cs typeface="Calibri"/>
              </a:rPr>
              <a:t>э</a:t>
            </a:r>
            <a:r>
              <a:rPr lang="en-US" altLang="zh-CN" sz="2000" b="1" i="1" spc="-369" dirty="0" smtClean="0">
                <a:solidFill>
                  <a:srgbClr val="000000"/>
                </a:solidFill>
                <a:latin typeface="Calibri"/>
                <a:ea typeface="Calibri"/>
                <a:cs typeface="Calibri"/>
              </a:rPr>
              <a:t> </a:t>
            </a:r>
            <a:r>
              <a:rPr lang="en-US" altLang="zh-CN" sz="2000" b="1" i="1" spc="2" dirty="0" smtClean="0">
                <a:solidFill>
                  <a:srgbClr val="000000"/>
                </a:solidFill>
                <a:latin typeface="Calibri"/>
                <a:ea typeface="Calibri"/>
                <a:cs typeface="Calibri"/>
              </a:rPr>
              <a:t>т</a:t>
            </a:r>
            <a:r>
              <a:rPr lang="en-US" altLang="zh-CN" sz="2000" b="1" i="1" spc="-383" dirty="0" smtClean="0">
                <a:solidFill>
                  <a:srgbClr val="000000"/>
                </a:solidFill>
                <a:latin typeface="Calibri"/>
                <a:ea typeface="Calibri"/>
                <a:cs typeface="Calibri"/>
              </a:rPr>
              <a:t> </a:t>
            </a:r>
            <a:r>
              <a:rPr lang="en-US" altLang="zh-CN" sz="2000" b="1" i="1" spc="1" dirty="0" smtClean="0">
                <a:solidFill>
                  <a:srgbClr val="000000"/>
                </a:solidFill>
                <a:latin typeface="Calibri"/>
                <a:ea typeface="Calibri"/>
                <a:cs typeface="Calibri"/>
              </a:rPr>
              <a:t>а</a:t>
            </a:r>
            <a:r>
              <a:rPr lang="en-US" altLang="zh-CN" sz="2000" b="1" i="1" spc="-385" dirty="0" smtClean="0">
                <a:solidFill>
                  <a:srgbClr val="000000"/>
                </a:solidFill>
                <a:latin typeface="Calibri"/>
                <a:ea typeface="Calibri"/>
                <a:cs typeface="Calibri"/>
              </a:rPr>
              <a:t> </a:t>
            </a:r>
            <a:r>
              <a:rPr lang="en-US" altLang="zh-CN" sz="2000" b="1" i="1" spc="6" dirty="0" smtClean="0">
                <a:solidFill>
                  <a:srgbClr val="000000"/>
                </a:solidFill>
                <a:latin typeface="Calibri"/>
                <a:ea typeface="Calibri"/>
                <a:cs typeface="Calibri"/>
              </a:rPr>
              <a:t>п:</a:t>
            </a:r>
          </a:p>
        </p:txBody>
      </p:sp>
      <p:sp>
        <p:nvSpPr>
          <p:cNvPr id="14" name="Text Box14"/>
          <p:cNvSpPr txBox="1"/>
          <p:nvPr/>
        </p:nvSpPr>
        <p:spPr>
          <a:xfrm>
            <a:off x="1140142" y="1239491"/>
            <a:ext cx="6766895" cy="305117"/>
          </a:xfrm>
          <a:prstGeom prst="rect">
            <a:avLst/>
          </a:prstGeom>
          <a:noFill/>
        </p:spPr>
        <p:txBody>
          <a:bodyPr wrap="none" lIns="0" tIns="0" rIns="0" rtlCol="0">
            <a:spAutoFit/>
          </a:bodyPr>
          <a:lstStyle/>
          <a:p>
            <a:r>
              <a:rPr lang="en-US" altLang="zh-CN" sz="2402" b="1" spc="15" dirty="0" smtClean="0">
                <a:solidFill>
                  <a:srgbClr val="000000"/>
                </a:solidFill>
                <a:latin typeface="Calibri"/>
                <a:ea typeface="Calibri"/>
                <a:cs typeface="Calibri"/>
              </a:rPr>
              <a:t>Для</a:t>
            </a:r>
            <a:r>
              <a:rPr lang="en-US" altLang="zh-CN" sz="2402" b="1" spc="-88" dirty="0" smtClean="0">
                <a:solidFill>
                  <a:srgbClr val="000000"/>
                </a:solidFill>
                <a:latin typeface="Calibri"/>
                <a:ea typeface="Calibri"/>
                <a:cs typeface="Calibri"/>
              </a:rPr>
              <a:t> </a:t>
            </a:r>
            <a:r>
              <a:rPr lang="en-US" altLang="zh-CN" sz="2402" b="1" spc="-3" dirty="0" smtClean="0">
                <a:solidFill>
                  <a:srgbClr val="000000"/>
                </a:solidFill>
                <a:latin typeface="Calibri"/>
                <a:ea typeface="Calibri"/>
                <a:cs typeface="Calibri"/>
              </a:rPr>
              <a:t>участия</a:t>
            </a:r>
            <a:r>
              <a:rPr lang="en-US" altLang="zh-CN" sz="2402" b="1" spc="57" dirty="0" smtClean="0">
                <a:solidFill>
                  <a:srgbClr val="000000"/>
                </a:solidFill>
                <a:latin typeface="Calibri"/>
                <a:ea typeface="Calibri"/>
                <a:cs typeface="Calibri"/>
              </a:rPr>
              <a:t> </a:t>
            </a:r>
            <a:r>
              <a:rPr lang="en-US" altLang="zh-CN" sz="2402" b="1" spc="1" dirty="0" smtClean="0">
                <a:solidFill>
                  <a:srgbClr val="000000"/>
                </a:solidFill>
                <a:latin typeface="Calibri"/>
                <a:ea typeface="Calibri"/>
                <a:cs typeface="Calibri"/>
              </a:rPr>
              <a:t>в</a:t>
            </a:r>
            <a:r>
              <a:rPr lang="en-US" altLang="zh-CN" sz="2402" b="1" spc="-9" dirty="0" smtClean="0">
                <a:solidFill>
                  <a:srgbClr val="000000"/>
                </a:solidFill>
                <a:latin typeface="Calibri"/>
                <a:ea typeface="Calibri"/>
                <a:cs typeface="Calibri"/>
              </a:rPr>
              <a:t> </a:t>
            </a:r>
            <a:r>
              <a:rPr lang="en-US" altLang="zh-CN" sz="2402" b="1" spc="-19" dirty="0" smtClean="0">
                <a:solidFill>
                  <a:srgbClr val="000000"/>
                </a:solidFill>
                <a:latin typeface="Calibri"/>
                <a:ea typeface="Calibri"/>
                <a:cs typeface="Calibri"/>
              </a:rPr>
              <a:t>конкурсе</a:t>
            </a:r>
            <a:r>
              <a:rPr lang="en-US" altLang="zh-CN" sz="2402" b="1" spc="120" dirty="0" smtClean="0">
                <a:solidFill>
                  <a:srgbClr val="000000"/>
                </a:solidFill>
                <a:latin typeface="Calibri"/>
                <a:ea typeface="Calibri"/>
                <a:cs typeface="Calibri"/>
              </a:rPr>
              <a:t> </a:t>
            </a:r>
            <a:r>
              <a:rPr lang="en-US" altLang="zh-CN" sz="2402" b="1" spc="-31" dirty="0" smtClean="0">
                <a:solidFill>
                  <a:srgbClr val="000000"/>
                </a:solidFill>
                <a:latin typeface="Calibri"/>
                <a:ea typeface="Calibri"/>
                <a:cs typeface="Calibri"/>
              </a:rPr>
              <a:t>необходи</a:t>
            </a:r>
            <a:r>
              <a:rPr lang="en-US" altLang="zh-CN" sz="2402" b="1" spc="-533" dirty="0" smtClean="0">
                <a:solidFill>
                  <a:srgbClr val="000000"/>
                </a:solidFill>
                <a:latin typeface="Calibri"/>
                <a:ea typeface="Calibri"/>
                <a:cs typeface="Calibri"/>
              </a:rPr>
              <a:t> </a:t>
            </a:r>
            <a:r>
              <a:rPr lang="en-US" altLang="zh-CN" sz="2402" b="1" spc="1" dirty="0" smtClean="0">
                <a:solidFill>
                  <a:srgbClr val="000000"/>
                </a:solidFill>
                <a:latin typeface="Calibri"/>
                <a:ea typeface="Calibri"/>
                <a:cs typeface="Calibri"/>
              </a:rPr>
              <a:t>м</a:t>
            </a:r>
            <a:r>
              <a:rPr lang="en-US" altLang="zh-CN" sz="2402" b="1" spc="-533" dirty="0" smtClean="0">
                <a:solidFill>
                  <a:srgbClr val="000000"/>
                </a:solidFill>
                <a:latin typeface="Calibri"/>
                <a:ea typeface="Calibri"/>
                <a:cs typeface="Calibri"/>
              </a:rPr>
              <a:t> </a:t>
            </a:r>
            <a:r>
              <a:rPr lang="en-US" altLang="zh-CN" sz="2402" b="1" spc="1" dirty="0" smtClean="0">
                <a:solidFill>
                  <a:srgbClr val="000000"/>
                </a:solidFill>
                <a:latin typeface="Calibri"/>
                <a:ea typeface="Calibri"/>
                <a:cs typeface="Calibri"/>
              </a:rPr>
              <a:t>о</a:t>
            </a:r>
            <a:r>
              <a:rPr lang="en-US" altLang="zh-CN" sz="2402" b="1" spc="38" dirty="0" smtClean="0">
                <a:solidFill>
                  <a:srgbClr val="000000"/>
                </a:solidFill>
                <a:latin typeface="Calibri"/>
                <a:ea typeface="Calibri"/>
                <a:cs typeface="Calibri"/>
              </a:rPr>
              <a:t> </a:t>
            </a:r>
            <a:r>
              <a:rPr lang="en-US" altLang="zh-CN" sz="2402" b="1" spc="-2" dirty="0" smtClean="0">
                <a:solidFill>
                  <a:srgbClr val="000000"/>
                </a:solidFill>
                <a:latin typeface="Calibri"/>
                <a:ea typeface="Calibri"/>
                <a:cs typeface="Calibri"/>
              </a:rPr>
              <a:t>по</a:t>
            </a:r>
            <a:r>
              <a:rPr lang="en-US" altLang="zh-CN" sz="2402" b="1" spc="-449" dirty="0" smtClean="0">
                <a:solidFill>
                  <a:srgbClr val="000000"/>
                </a:solidFill>
                <a:latin typeface="Calibri"/>
                <a:ea typeface="Calibri"/>
                <a:cs typeface="Calibri"/>
              </a:rPr>
              <a:t> </a:t>
            </a:r>
            <a:r>
              <a:rPr lang="en-US" altLang="zh-CN" sz="2402" b="1" spc="1" dirty="0" smtClean="0">
                <a:solidFill>
                  <a:srgbClr val="000000"/>
                </a:solidFill>
                <a:latin typeface="Calibri"/>
                <a:ea typeface="Calibri"/>
                <a:cs typeface="Calibri"/>
              </a:rPr>
              <a:t>д</a:t>
            </a:r>
            <a:r>
              <a:rPr lang="en-US" altLang="zh-CN" sz="2402" b="1" spc="-518" dirty="0" smtClean="0">
                <a:solidFill>
                  <a:srgbClr val="000000"/>
                </a:solidFill>
                <a:latin typeface="Calibri"/>
                <a:ea typeface="Calibri"/>
                <a:cs typeface="Calibri"/>
              </a:rPr>
              <a:t> </a:t>
            </a:r>
            <a:r>
              <a:rPr lang="en-US" altLang="zh-CN" sz="2402" b="1" spc="-7" dirty="0" smtClean="0">
                <a:solidFill>
                  <a:srgbClr val="000000"/>
                </a:solidFill>
                <a:latin typeface="Calibri"/>
                <a:ea typeface="Calibri"/>
                <a:cs typeface="Calibri"/>
              </a:rPr>
              <a:t>ать</a:t>
            </a:r>
            <a:r>
              <a:rPr lang="en-US" altLang="zh-CN" sz="2402" b="1" spc="62" dirty="0" smtClean="0">
                <a:solidFill>
                  <a:srgbClr val="000000"/>
                </a:solidFill>
                <a:latin typeface="Calibri"/>
                <a:ea typeface="Calibri"/>
                <a:cs typeface="Calibri"/>
              </a:rPr>
              <a:t> </a:t>
            </a:r>
            <a:r>
              <a:rPr lang="en-US" altLang="zh-CN" sz="2402" b="1" spc="9" dirty="0" smtClean="0">
                <a:solidFill>
                  <a:srgbClr val="000000"/>
                </a:solidFill>
                <a:latin typeface="Calibri"/>
                <a:ea typeface="Calibri"/>
                <a:cs typeface="Calibri"/>
              </a:rPr>
              <a:t>заявку</a:t>
            </a:r>
          </a:p>
        </p:txBody>
      </p:sp>
      <p:sp>
        <p:nvSpPr>
          <p:cNvPr id="15" name="Text Box15"/>
          <p:cNvSpPr txBox="1"/>
          <p:nvPr/>
        </p:nvSpPr>
        <p:spPr>
          <a:xfrm>
            <a:off x="4178300" y="3852561"/>
            <a:ext cx="469509" cy="228917"/>
          </a:xfrm>
          <a:prstGeom prst="rect">
            <a:avLst/>
          </a:prstGeom>
          <a:noFill/>
        </p:spPr>
        <p:txBody>
          <a:bodyPr wrap="none" lIns="0" tIns="0" rIns="0" rtlCol="0">
            <a:spAutoFit/>
          </a:bodyPr>
          <a:lstStyle/>
          <a:p>
            <a:r>
              <a:rPr lang="en-US" altLang="zh-CN" sz="1802" i="1" spc="1" dirty="0" smtClean="0">
                <a:solidFill>
                  <a:srgbClr val="000000"/>
                </a:solidFill>
                <a:latin typeface="Calibri"/>
                <a:ea typeface="Calibri"/>
                <a:cs typeface="Calibri"/>
              </a:rPr>
              <a:t>л</a:t>
            </a:r>
            <a:r>
              <a:rPr lang="en-US" altLang="zh-CN" sz="1802" i="1" spc="-387" dirty="0" smtClean="0">
                <a:solidFill>
                  <a:srgbClr val="000000"/>
                </a:solidFill>
                <a:latin typeface="Calibri"/>
                <a:ea typeface="Calibri"/>
                <a:cs typeface="Calibri"/>
              </a:rPr>
              <a:t> </a:t>
            </a:r>
            <a:r>
              <a:rPr lang="en-US" altLang="zh-CN" sz="1802" i="1" spc="1" dirty="0" smtClean="0">
                <a:solidFill>
                  <a:srgbClr val="000000"/>
                </a:solidFill>
                <a:latin typeface="Calibri"/>
                <a:ea typeface="Calibri"/>
                <a:cs typeface="Calibri"/>
              </a:rPr>
              <a:t>и</a:t>
            </a:r>
            <a:r>
              <a:rPr lang="en-US" altLang="zh-CN" sz="1802" i="1" spc="-380" dirty="0" smtClean="0">
                <a:solidFill>
                  <a:srgbClr val="000000"/>
                </a:solidFill>
                <a:latin typeface="Calibri"/>
                <a:ea typeface="Calibri"/>
                <a:cs typeface="Calibri"/>
              </a:rPr>
              <a:t> </a:t>
            </a:r>
            <a:r>
              <a:rPr lang="en-US" altLang="zh-CN" sz="1802" i="1" spc="7" dirty="0" smtClean="0">
                <a:solidFill>
                  <a:srgbClr val="000000"/>
                </a:solidFill>
                <a:latin typeface="Calibri"/>
                <a:ea typeface="Calibri"/>
                <a:cs typeface="Calibri"/>
              </a:rPr>
              <a:t>бо</a:t>
            </a:r>
          </a:p>
        </p:txBody>
      </p:sp>
      <p:sp>
        <p:nvSpPr>
          <p:cNvPr id="16" name="Text Box16"/>
          <p:cNvSpPr txBox="1"/>
          <p:nvPr/>
        </p:nvSpPr>
        <p:spPr>
          <a:xfrm>
            <a:off x="562460" y="4422407"/>
            <a:ext cx="3433476" cy="1169872"/>
          </a:xfrm>
          <a:prstGeom prst="rect">
            <a:avLst/>
          </a:prstGeom>
          <a:noFill/>
        </p:spPr>
        <p:txBody>
          <a:bodyPr wrap="square" lIns="0" tIns="0" rIns="0" rtlCol="0">
            <a:spAutoFit/>
          </a:bodyPr>
          <a:lstStyle/>
          <a:p>
            <a:pPr marL="66675"/>
            <a:r>
              <a:rPr lang="en-US" altLang="zh-CN" sz="1802" i="1" spc="1" dirty="0" smtClean="0">
                <a:solidFill>
                  <a:srgbClr val="000000"/>
                </a:solidFill>
                <a:latin typeface="Calibri"/>
                <a:ea typeface="Calibri"/>
                <a:cs typeface="Calibri"/>
              </a:rPr>
              <a:t>в </a:t>
            </a:r>
            <a:r>
              <a:rPr lang="en-US" altLang="zh-CN" sz="1802" i="1" spc="13" dirty="0" smtClean="0">
                <a:solidFill>
                  <a:srgbClr val="000000"/>
                </a:solidFill>
                <a:latin typeface="Calibri"/>
                <a:ea typeface="Calibri"/>
                <a:cs typeface="Calibri"/>
              </a:rPr>
              <a:t>эл</a:t>
            </a:r>
            <a:r>
              <a:rPr lang="en-US" altLang="zh-CN" sz="1802" i="1" spc="-387" dirty="0" smtClean="0">
                <a:solidFill>
                  <a:srgbClr val="000000"/>
                </a:solidFill>
                <a:latin typeface="Calibri"/>
                <a:ea typeface="Calibri"/>
                <a:cs typeface="Calibri"/>
              </a:rPr>
              <a:t> </a:t>
            </a:r>
            <a:r>
              <a:rPr lang="en-US" altLang="zh-CN" sz="1802" i="1" spc="1" dirty="0" smtClean="0">
                <a:solidFill>
                  <a:srgbClr val="000000"/>
                </a:solidFill>
                <a:latin typeface="Calibri"/>
                <a:ea typeface="Calibri"/>
                <a:cs typeface="Calibri"/>
              </a:rPr>
              <a:t>е</a:t>
            </a:r>
            <a:r>
              <a:rPr lang="en-US" altLang="zh-CN" sz="1802" i="1" spc="-371" dirty="0" smtClean="0">
                <a:solidFill>
                  <a:srgbClr val="000000"/>
                </a:solidFill>
                <a:latin typeface="Calibri"/>
                <a:ea typeface="Calibri"/>
                <a:cs typeface="Calibri"/>
              </a:rPr>
              <a:t> </a:t>
            </a:r>
            <a:r>
              <a:rPr lang="en-US" altLang="zh-CN" sz="1802" i="1" spc="-7" dirty="0" smtClean="0">
                <a:solidFill>
                  <a:srgbClr val="000000"/>
                </a:solidFill>
                <a:latin typeface="Calibri"/>
                <a:ea typeface="Calibri"/>
                <a:cs typeface="Calibri"/>
              </a:rPr>
              <a:t>ктро</a:t>
            </a:r>
            <a:r>
              <a:rPr lang="en-US" altLang="zh-CN" sz="1802" i="1" spc="-382" dirty="0" smtClean="0">
                <a:solidFill>
                  <a:srgbClr val="000000"/>
                </a:solidFill>
                <a:latin typeface="Calibri"/>
                <a:ea typeface="Calibri"/>
                <a:cs typeface="Calibri"/>
              </a:rPr>
              <a:t> </a:t>
            </a:r>
            <a:r>
              <a:rPr lang="en-US" altLang="zh-CN" sz="1802" i="1" spc="1" dirty="0" smtClean="0">
                <a:solidFill>
                  <a:srgbClr val="000000"/>
                </a:solidFill>
                <a:latin typeface="Calibri"/>
                <a:ea typeface="Calibri"/>
                <a:cs typeface="Calibri"/>
              </a:rPr>
              <a:t>н</a:t>
            </a:r>
            <a:r>
              <a:rPr lang="en-US" altLang="zh-CN" sz="1802" i="1" spc="-383" dirty="0" smtClean="0">
                <a:solidFill>
                  <a:srgbClr val="000000"/>
                </a:solidFill>
                <a:latin typeface="Calibri"/>
                <a:ea typeface="Calibri"/>
                <a:cs typeface="Calibri"/>
              </a:rPr>
              <a:t> </a:t>
            </a:r>
            <a:r>
              <a:rPr lang="en-US" altLang="zh-CN" sz="1802" i="1" spc="1" dirty="0" smtClean="0">
                <a:solidFill>
                  <a:srgbClr val="000000"/>
                </a:solidFill>
                <a:latin typeface="Calibri"/>
                <a:ea typeface="Calibri"/>
                <a:cs typeface="Calibri"/>
              </a:rPr>
              <a:t>н</a:t>
            </a:r>
            <a:r>
              <a:rPr lang="en-US" altLang="zh-CN" sz="1802" i="1" spc="-383" dirty="0" smtClean="0">
                <a:solidFill>
                  <a:srgbClr val="000000"/>
                </a:solidFill>
                <a:latin typeface="Calibri"/>
                <a:ea typeface="Calibri"/>
                <a:cs typeface="Calibri"/>
              </a:rPr>
              <a:t> </a:t>
            </a:r>
            <a:r>
              <a:rPr lang="en-US" altLang="zh-CN" sz="1802" i="1" spc="-11" dirty="0" smtClean="0">
                <a:solidFill>
                  <a:srgbClr val="000000"/>
                </a:solidFill>
                <a:latin typeface="Calibri"/>
                <a:ea typeface="Calibri"/>
                <a:cs typeface="Calibri"/>
              </a:rPr>
              <a:t>ом</a:t>
            </a:r>
            <a:r>
              <a:rPr lang="en-US" altLang="zh-CN" sz="1802" i="1" spc="23" dirty="0" smtClean="0">
                <a:solidFill>
                  <a:srgbClr val="000000"/>
                </a:solidFill>
                <a:latin typeface="Calibri"/>
                <a:ea typeface="Calibri"/>
                <a:cs typeface="Calibri"/>
              </a:rPr>
              <a:t> </a:t>
            </a:r>
            <a:r>
              <a:rPr lang="en-US" altLang="zh-CN" sz="1802" i="1" spc="1" dirty="0" smtClean="0">
                <a:solidFill>
                  <a:srgbClr val="000000"/>
                </a:solidFill>
                <a:latin typeface="Calibri"/>
                <a:ea typeface="Calibri"/>
                <a:cs typeface="Calibri"/>
              </a:rPr>
              <a:t>фо</a:t>
            </a:r>
            <a:r>
              <a:rPr lang="en-US" altLang="zh-CN" sz="1802" i="1" spc="-387" dirty="0" smtClean="0">
                <a:solidFill>
                  <a:srgbClr val="000000"/>
                </a:solidFill>
                <a:latin typeface="Calibri"/>
                <a:ea typeface="Calibri"/>
                <a:cs typeface="Calibri"/>
              </a:rPr>
              <a:t> </a:t>
            </a:r>
            <a:r>
              <a:rPr lang="en-US" altLang="zh-CN" sz="1802" i="1" spc="1" dirty="0" smtClean="0">
                <a:solidFill>
                  <a:srgbClr val="000000"/>
                </a:solidFill>
                <a:latin typeface="Calibri"/>
                <a:ea typeface="Calibri"/>
                <a:cs typeface="Calibri"/>
              </a:rPr>
              <a:t>р</a:t>
            </a:r>
            <a:r>
              <a:rPr lang="en-US" altLang="zh-CN" sz="1802" i="1" spc="-380" dirty="0" smtClean="0">
                <a:solidFill>
                  <a:srgbClr val="000000"/>
                </a:solidFill>
                <a:latin typeface="Calibri"/>
                <a:ea typeface="Calibri"/>
                <a:cs typeface="Calibri"/>
              </a:rPr>
              <a:t> </a:t>
            </a:r>
            <a:r>
              <a:rPr lang="en-US" altLang="zh-CN" sz="1802" i="1" spc="1" dirty="0" smtClean="0">
                <a:solidFill>
                  <a:srgbClr val="000000"/>
                </a:solidFill>
                <a:latin typeface="Calibri"/>
                <a:ea typeface="Calibri"/>
                <a:cs typeface="Calibri"/>
              </a:rPr>
              <a:t>м</a:t>
            </a:r>
            <a:r>
              <a:rPr lang="en-US" altLang="zh-CN" sz="1802" i="1" spc="-389" dirty="0" smtClean="0">
                <a:solidFill>
                  <a:srgbClr val="000000"/>
                </a:solidFill>
                <a:latin typeface="Calibri"/>
                <a:ea typeface="Calibri"/>
                <a:cs typeface="Calibri"/>
              </a:rPr>
              <a:t> </a:t>
            </a:r>
            <a:r>
              <a:rPr lang="en-US" altLang="zh-CN" sz="1802" i="1" spc="-7" dirty="0" smtClean="0">
                <a:solidFill>
                  <a:srgbClr val="000000"/>
                </a:solidFill>
                <a:latin typeface="Calibri"/>
                <a:ea typeface="Calibri"/>
                <a:cs typeface="Calibri"/>
              </a:rPr>
              <a:t>ате</a:t>
            </a:r>
          </a:p>
          <a:p>
            <a:pPr>
              <a:lnSpc>
                <a:spcPts val="2178"/>
              </a:lnSpc>
            </a:pPr>
            <a:r>
              <a:rPr lang="en-US" altLang="zh-CN" sz="1802" i="1" spc="1" dirty="0" smtClean="0">
                <a:solidFill>
                  <a:srgbClr val="000000"/>
                </a:solidFill>
                <a:latin typeface="Calibri"/>
                <a:ea typeface="Calibri"/>
                <a:cs typeface="Calibri"/>
              </a:rPr>
              <a:t>н</a:t>
            </a:r>
            <a:r>
              <a:rPr lang="en-US" altLang="zh-CN" sz="1802" i="1" spc="-383" dirty="0" smtClean="0">
                <a:solidFill>
                  <a:srgbClr val="000000"/>
                </a:solidFill>
                <a:latin typeface="Calibri"/>
                <a:ea typeface="Calibri"/>
                <a:cs typeface="Calibri"/>
              </a:rPr>
              <a:t> </a:t>
            </a:r>
            <a:r>
              <a:rPr lang="en-US" altLang="zh-CN" sz="1802" i="1" spc="1" dirty="0" smtClean="0">
                <a:solidFill>
                  <a:srgbClr val="000000"/>
                </a:solidFill>
                <a:latin typeface="Calibri"/>
                <a:ea typeface="Calibri"/>
                <a:cs typeface="Calibri"/>
              </a:rPr>
              <a:t>а</a:t>
            </a:r>
            <a:r>
              <a:rPr lang="en-US" altLang="zh-CN" sz="1802" i="1" spc="-59" dirty="0" smtClean="0">
                <a:solidFill>
                  <a:srgbClr val="000000"/>
                </a:solidFill>
                <a:latin typeface="Calibri"/>
                <a:ea typeface="Calibri"/>
                <a:cs typeface="Calibri"/>
              </a:rPr>
              <a:t> </a:t>
            </a:r>
            <a:r>
              <a:rPr lang="en-US" altLang="zh-CN" sz="1802" i="1" spc="1" dirty="0" smtClean="0">
                <a:solidFill>
                  <a:srgbClr val="000000"/>
                </a:solidFill>
                <a:latin typeface="Calibri"/>
                <a:ea typeface="Calibri"/>
                <a:cs typeface="Calibri"/>
              </a:rPr>
              <a:t>са</a:t>
            </a:r>
            <a:r>
              <a:rPr lang="en-US" altLang="zh-CN" sz="1802" i="1" spc="-380" dirty="0" smtClean="0">
                <a:solidFill>
                  <a:srgbClr val="000000"/>
                </a:solidFill>
                <a:latin typeface="Calibri"/>
                <a:ea typeface="Calibri"/>
                <a:cs typeface="Calibri"/>
              </a:rPr>
              <a:t> </a:t>
            </a:r>
            <a:r>
              <a:rPr lang="en-US" altLang="zh-CN" sz="1802" i="1" spc="1" dirty="0" smtClean="0">
                <a:solidFill>
                  <a:srgbClr val="000000"/>
                </a:solidFill>
                <a:latin typeface="Calibri"/>
                <a:ea typeface="Calibri"/>
                <a:cs typeface="Calibri"/>
              </a:rPr>
              <a:t>й</a:t>
            </a:r>
            <a:r>
              <a:rPr lang="en-US" altLang="zh-CN" sz="1802" i="1" spc="-380" dirty="0" smtClean="0">
                <a:solidFill>
                  <a:srgbClr val="000000"/>
                </a:solidFill>
                <a:latin typeface="Calibri"/>
                <a:ea typeface="Calibri"/>
                <a:cs typeface="Calibri"/>
              </a:rPr>
              <a:t> </a:t>
            </a:r>
            <a:r>
              <a:rPr lang="en-US" altLang="zh-CN" sz="1802" i="1" spc="1" dirty="0" smtClean="0">
                <a:solidFill>
                  <a:srgbClr val="000000"/>
                </a:solidFill>
                <a:latin typeface="Calibri"/>
                <a:ea typeface="Calibri"/>
                <a:cs typeface="Calibri"/>
              </a:rPr>
              <a:t>т</a:t>
            </a:r>
            <a:r>
              <a:rPr lang="en-US" altLang="zh-CN" sz="1802" i="1" spc="-407" dirty="0" smtClean="0">
                <a:solidFill>
                  <a:srgbClr val="000000"/>
                </a:solidFill>
                <a:latin typeface="Calibri"/>
                <a:ea typeface="Calibri"/>
                <a:cs typeface="Calibri"/>
              </a:rPr>
              <a:t> </a:t>
            </a:r>
            <a:r>
              <a:rPr lang="en-US" altLang="zh-CN" sz="1802" i="1" spc="1" dirty="0" smtClean="0">
                <a:solidFill>
                  <a:srgbClr val="000000"/>
                </a:solidFill>
                <a:latin typeface="Calibri"/>
                <a:ea typeface="Calibri"/>
                <a:cs typeface="Calibri"/>
              </a:rPr>
              <a:t>е</a:t>
            </a:r>
            <a:r>
              <a:rPr lang="en-US" altLang="zh-CN" sz="1802" i="1" spc="91" dirty="0" smtClean="0">
                <a:solidFill>
                  <a:srgbClr val="000000"/>
                </a:solidFill>
                <a:latin typeface="Calibri"/>
                <a:ea typeface="Calibri"/>
                <a:cs typeface="Calibri"/>
              </a:rPr>
              <a:t> </a:t>
            </a:r>
            <a:r>
              <a:rPr lang="en-US" altLang="zh-CN" sz="1802" i="1" spc="-11" dirty="0" smtClean="0">
                <a:solidFill>
                  <a:srgbClr val="0000FF"/>
                </a:solidFill>
                <a:latin typeface="Calibri"/>
                <a:ea typeface="Calibri"/>
                <a:cs typeface="Calibri"/>
                <a:hlinkClick r:id="rId2"/>
              </a:rPr>
              <a:t>www.altynsapa.kz</a:t>
            </a:r>
            <a:r>
              <a:rPr lang="en-US" altLang="zh-CN" sz="1802" i="1" spc="-11" dirty="0" smtClean="0">
                <a:solidFill>
                  <a:srgbClr val="0000FF"/>
                </a:solidFill>
                <a:latin typeface="Calibri"/>
                <a:ea typeface="Calibri"/>
                <a:cs typeface="Calibri"/>
              </a:rPr>
              <a:t> </a:t>
            </a:r>
            <a:endParaRPr lang="ru-RU" altLang="zh-CN" sz="1802" i="1" spc="-11" dirty="0" smtClean="0">
              <a:solidFill>
                <a:srgbClr val="0000FF"/>
              </a:solidFill>
              <a:latin typeface="Calibri"/>
              <a:ea typeface="Calibri"/>
              <a:cs typeface="Calibri"/>
            </a:endParaRPr>
          </a:p>
          <a:p>
            <a:pPr>
              <a:lnSpc>
                <a:spcPts val="2178"/>
              </a:lnSpc>
            </a:pPr>
            <a:r>
              <a:rPr lang="ru-RU" altLang="zh-CN" sz="1802" i="1" spc="-11" dirty="0" smtClean="0">
                <a:solidFill>
                  <a:srgbClr val="0000FF"/>
                </a:solidFill>
                <a:latin typeface="Calibri"/>
                <a:ea typeface="Calibri"/>
                <a:cs typeface="Calibri"/>
              </a:rPr>
              <a:t>Видео урок «Инструкция подачи заявки» размещен на сайте </a:t>
            </a:r>
            <a:endParaRPr lang="en-US" altLang="zh-CN" sz="1802" i="1" spc="-11" dirty="0" smtClean="0">
              <a:solidFill>
                <a:srgbClr val="0000FF"/>
              </a:solidFill>
              <a:latin typeface="Calibri"/>
              <a:ea typeface="Calibri"/>
              <a:cs typeface="Calibri"/>
            </a:endParaRPr>
          </a:p>
        </p:txBody>
      </p:sp>
      <p:sp>
        <p:nvSpPr>
          <p:cNvPr id="17" name="Text Box17"/>
          <p:cNvSpPr txBox="1"/>
          <p:nvPr/>
        </p:nvSpPr>
        <p:spPr>
          <a:xfrm>
            <a:off x="5963651" y="4410874"/>
            <a:ext cx="2326534" cy="600805"/>
          </a:xfrm>
          <a:prstGeom prst="rect">
            <a:avLst/>
          </a:prstGeom>
          <a:noFill/>
        </p:spPr>
        <p:txBody>
          <a:bodyPr wrap="none" lIns="0" tIns="0" rIns="0" rtlCol="0">
            <a:spAutoFit/>
          </a:bodyPr>
          <a:lstStyle/>
          <a:p>
            <a:pPr algn="ctr"/>
            <a:r>
              <a:rPr lang="en-US" altLang="zh-CN" sz="1802" i="1" spc="1" dirty="0" smtClean="0">
                <a:solidFill>
                  <a:srgbClr val="000000"/>
                </a:solidFill>
                <a:latin typeface="Calibri"/>
                <a:ea typeface="Calibri"/>
                <a:cs typeface="Calibri"/>
              </a:rPr>
              <a:t>в </a:t>
            </a:r>
            <a:r>
              <a:rPr lang="en-US" altLang="zh-CN" sz="1802" i="1" spc="11" dirty="0" smtClean="0">
                <a:solidFill>
                  <a:srgbClr val="000000"/>
                </a:solidFill>
                <a:latin typeface="Calibri"/>
                <a:ea typeface="Calibri"/>
                <a:cs typeface="Calibri"/>
              </a:rPr>
              <a:t>бум</a:t>
            </a:r>
            <a:r>
              <a:rPr lang="en-US" altLang="zh-CN" sz="1802" i="1" spc="-389" dirty="0" smtClean="0">
                <a:solidFill>
                  <a:srgbClr val="000000"/>
                </a:solidFill>
                <a:latin typeface="Calibri"/>
                <a:ea typeface="Calibri"/>
                <a:cs typeface="Calibri"/>
              </a:rPr>
              <a:t> </a:t>
            </a:r>
            <a:r>
              <a:rPr lang="en-US" altLang="zh-CN" sz="1802" i="1" spc="1" dirty="0" smtClean="0">
                <a:solidFill>
                  <a:srgbClr val="000000"/>
                </a:solidFill>
                <a:latin typeface="Calibri"/>
                <a:ea typeface="Calibri"/>
                <a:cs typeface="Calibri"/>
              </a:rPr>
              <a:t>а</a:t>
            </a:r>
            <a:r>
              <a:rPr lang="en-US" altLang="zh-CN" sz="1802" i="1" spc="-380" dirty="0" smtClean="0">
                <a:solidFill>
                  <a:srgbClr val="000000"/>
                </a:solidFill>
                <a:latin typeface="Calibri"/>
                <a:ea typeface="Calibri"/>
                <a:cs typeface="Calibri"/>
              </a:rPr>
              <a:t> </a:t>
            </a:r>
            <a:r>
              <a:rPr lang="en-US" altLang="zh-CN" sz="1802" i="1" spc="1" dirty="0" smtClean="0">
                <a:solidFill>
                  <a:srgbClr val="000000"/>
                </a:solidFill>
                <a:latin typeface="Calibri"/>
                <a:ea typeface="Calibri"/>
                <a:cs typeface="Calibri"/>
              </a:rPr>
              <a:t>ж</a:t>
            </a:r>
            <a:r>
              <a:rPr lang="en-US" altLang="zh-CN" sz="1802" i="1" spc="-400" dirty="0" smtClean="0">
                <a:solidFill>
                  <a:srgbClr val="000000"/>
                </a:solidFill>
                <a:latin typeface="Calibri"/>
                <a:ea typeface="Calibri"/>
                <a:cs typeface="Calibri"/>
              </a:rPr>
              <a:t> </a:t>
            </a:r>
            <a:r>
              <a:rPr lang="en-US" altLang="zh-CN" sz="1802" i="1" spc="1" dirty="0" smtClean="0">
                <a:solidFill>
                  <a:srgbClr val="000000"/>
                </a:solidFill>
                <a:latin typeface="Calibri"/>
                <a:ea typeface="Calibri"/>
                <a:cs typeface="Calibri"/>
              </a:rPr>
              <a:t>н</a:t>
            </a:r>
            <a:r>
              <a:rPr lang="en-US" altLang="zh-CN" sz="1802" i="1" spc="-383" dirty="0" smtClean="0">
                <a:solidFill>
                  <a:srgbClr val="000000"/>
                </a:solidFill>
                <a:latin typeface="Calibri"/>
                <a:ea typeface="Calibri"/>
                <a:cs typeface="Calibri"/>
              </a:rPr>
              <a:t> </a:t>
            </a:r>
            <a:r>
              <a:rPr lang="en-US" altLang="zh-CN" sz="1802" i="1" spc="1" dirty="0" smtClean="0">
                <a:solidFill>
                  <a:srgbClr val="000000"/>
                </a:solidFill>
                <a:latin typeface="Calibri"/>
                <a:ea typeface="Calibri"/>
                <a:cs typeface="Calibri"/>
              </a:rPr>
              <a:t>о</a:t>
            </a:r>
            <a:r>
              <a:rPr lang="en-US" altLang="zh-CN" sz="1802" i="1" spc="-382" dirty="0" smtClean="0">
                <a:solidFill>
                  <a:srgbClr val="000000"/>
                </a:solidFill>
                <a:latin typeface="Calibri"/>
                <a:ea typeface="Calibri"/>
                <a:cs typeface="Calibri"/>
              </a:rPr>
              <a:t> </a:t>
            </a:r>
            <a:r>
              <a:rPr lang="en-US" altLang="zh-CN" sz="1802" i="1" spc="1" dirty="0" smtClean="0">
                <a:solidFill>
                  <a:srgbClr val="000000"/>
                </a:solidFill>
                <a:latin typeface="Calibri"/>
                <a:ea typeface="Calibri"/>
                <a:cs typeface="Calibri"/>
              </a:rPr>
              <a:t>м</a:t>
            </a:r>
            <a:r>
              <a:rPr lang="en-US" altLang="zh-CN" sz="1802" i="1" spc="-50" dirty="0" smtClean="0">
                <a:solidFill>
                  <a:srgbClr val="000000"/>
                </a:solidFill>
                <a:latin typeface="Calibri"/>
                <a:ea typeface="Calibri"/>
                <a:cs typeface="Calibri"/>
              </a:rPr>
              <a:t> </a:t>
            </a:r>
            <a:r>
              <a:rPr lang="en-US" altLang="zh-CN" sz="1802" i="1" spc="1" dirty="0" smtClean="0">
                <a:solidFill>
                  <a:srgbClr val="000000"/>
                </a:solidFill>
                <a:latin typeface="Calibri"/>
                <a:ea typeface="Calibri"/>
                <a:cs typeface="Calibri"/>
              </a:rPr>
              <a:t>ф</a:t>
            </a:r>
            <a:r>
              <a:rPr lang="en-US" altLang="zh-CN" sz="1802" i="1" spc="-14" dirty="0" smtClean="0">
                <a:solidFill>
                  <a:srgbClr val="000000"/>
                </a:solidFill>
                <a:latin typeface="Calibri"/>
                <a:ea typeface="Calibri"/>
                <a:cs typeface="Calibri"/>
              </a:rPr>
              <a:t>орма</a:t>
            </a:r>
            <a:r>
              <a:rPr lang="en-US" altLang="zh-CN" sz="1802" i="1" spc="-380" dirty="0" smtClean="0">
                <a:solidFill>
                  <a:srgbClr val="000000"/>
                </a:solidFill>
                <a:latin typeface="Calibri"/>
                <a:ea typeface="Calibri"/>
                <a:cs typeface="Calibri"/>
              </a:rPr>
              <a:t> </a:t>
            </a:r>
            <a:r>
              <a:rPr lang="en-US" altLang="zh-CN" sz="1802" i="1" spc="1" dirty="0" smtClean="0">
                <a:solidFill>
                  <a:srgbClr val="000000"/>
                </a:solidFill>
                <a:latin typeface="Calibri"/>
                <a:ea typeface="Calibri"/>
                <a:cs typeface="Calibri"/>
              </a:rPr>
              <a:t>те</a:t>
            </a:r>
            <a:r>
              <a:rPr lang="ru-RU" altLang="zh-CN" sz="1802" i="1" spc="1" dirty="0" smtClean="0">
                <a:solidFill>
                  <a:srgbClr val="000000"/>
                </a:solidFill>
                <a:latin typeface="Calibri"/>
                <a:ea typeface="Calibri"/>
                <a:cs typeface="Calibri"/>
              </a:rPr>
              <a:t> </a:t>
            </a:r>
          </a:p>
          <a:p>
            <a:pPr algn="ctr"/>
            <a:r>
              <a:rPr lang="ru-RU" altLang="zh-CN" sz="1802" i="1" spc="1" dirty="0" smtClean="0">
                <a:solidFill>
                  <a:srgbClr val="000000"/>
                </a:solidFill>
                <a:latin typeface="Calibri"/>
                <a:ea typeface="Calibri"/>
                <a:cs typeface="Calibri"/>
              </a:rPr>
              <a:t>в РПП</a:t>
            </a:r>
            <a:endParaRPr lang="en-US" altLang="zh-CN" sz="1802" i="1" spc="1" dirty="0" smtClean="0">
              <a:solidFill>
                <a:srgbClr val="000000"/>
              </a:solidFill>
              <a:latin typeface="Calibri"/>
              <a:ea typeface="Calibri"/>
              <a:cs typeface="Calibri"/>
            </a:endParaRPr>
          </a:p>
        </p:txBody>
      </p:sp>
      <p:sp>
        <p:nvSpPr>
          <p:cNvPr id="19" name="Text Box19"/>
          <p:cNvSpPr txBox="1"/>
          <p:nvPr/>
        </p:nvSpPr>
        <p:spPr>
          <a:xfrm>
            <a:off x="1743042" y="6159692"/>
            <a:ext cx="5308761" cy="323486"/>
          </a:xfrm>
          <a:prstGeom prst="rect">
            <a:avLst/>
          </a:prstGeom>
          <a:noFill/>
        </p:spPr>
        <p:txBody>
          <a:bodyPr wrap="none" lIns="0" tIns="0" rIns="0" rtlCol="0">
            <a:spAutoFit/>
          </a:bodyPr>
          <a:lstStyle/>
          <a:p>
            <a:r>
              <a:rPr lang="en-US" altLang="zh-CN" sz="1802" spc="1" dirty="0" smtClean="0">
                <a:solidFill>
                  <a:srgbClr val="000000"/>
                </a:solidFill>
                <a:latin typeface="Calibri"/>
                <a:ea typeface="Calibri"/>
                <a:cs typeface="Calibri"/>
              </a:rPr>
              <a:t>в</a:t>
            </a:r>
            <a:r>
              <a:rPr lang="en-US" altLang="zh-CN" sz="1802" spc="6" dirty="0" smtClean="0">
                <a:solidFill>
                  <a:srgbClr val="000000"/>
                </a:solidFill>
                <a:latin typeface="Calibri"/>
                <a:ea typeface="Calibri"/>
                <a:cs typeface="Calibri"/>
              </a:rPr>
              <a:t> </a:t>
            </a:r>
            <a:r>
              <a:rPr lang="en-US" altLang="zh-CN" sz="1802" spc="-5" dirty="0" smtClean="0">
                <a:solidFill>
                  <a:srgbClr val="000000"/>
                </a:solidFill>
                <a:latin typeface="Calibri"/>
                <a:ea typeface="Calibri"/>
                <a:cs typeface="Calibri"/>
              </a:rPr>
              <a:t>ср</a:t>
            </a:r>
            <a:r>
              <a:rPr lang="en-US" altLang="zh-CN" sz="1802" spc="-380"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о</a:t>
            </a:r>
            <a:r>
              <a:rPr lang="en-US" altLang="zh-CN" sz="1802" spc="-383"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к</a:t>
            </a:r>
            <a:r>
              <a:rPr lang="en-US" altLang="zh-CN" sz="1802" spc="-43"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д</a:t>
            </a:r>
            <a:r>
              <a:rPr lang="en-US" altLang="zh-CN" sz="1802" spc="-376"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о</a:t>
            </a:r>
            <a:r>
              <a:rPr lang="en-US" altLang="zh-CN" sz="1802" spc="0" dirty="0" smtClean="0">
                <a:solidFill>
                  <a:srgbClr val="000000"/>
                </a:solidFill>
                <a:latin typeface="Calibri"/>
                <a:ea typeface="Calibri"/>
                <a:cs typeface="Calibri"/>
              </a:rPr>
              <a:t> </a:t>
            </a:r>
            <a:r>
              <a:rPr lang="en-US" altLang="zh-CN" sz="1802" b="1" spc="1" dirty="0" smtClean="0">
                <a:solidFill>
                  <a:srgbClr val="000000"/>
                </a:solidFill>
                <a:latin typeface="Calibri"/>
                <a:ea typeface="Calibri"/>
                <a:cs typeface="Calibri"/>
              </a:rPr>
              <a:t>1</a:t>
            </a:r>
            <a:r>
              <a:rPr lang="en-US" altLang="zh-CN" sz="1802" b="1" spc="30" dirty="0" smtClean="0">
                <a:solidFill>
                  <a:srgbClr val="000000"/>
                </a:solidFill>
                <a:latin typeface="Calibri"/>
                <a:ea typeface="Calibri"/>
                <a:cs typeface="Calibri"/>
              </a:rPr>
              <a:t> </a:t>
            </a:r>
            <a:r>
              <a:rPr lang="en-US" altLang="zh-CN" sz="1802" b="1" spc="1" dirty="0" smtClean="0">
                <a:solidFill>
                  <a:srgbClr val="000000"/>
                </a:solidFill>
                <a:latin typeface="Calibri"/>
                <a:ea typeface="Calibri"/>
                <a:cs typeface="Calibri"/>
              </a:rPr>
              <a:t>и</a:t>
            </a:r>
            <a:r>
              <a:rPr lang="en-US" altLang="zh-CN" sz="1802" b="1" spc="-378" dirty="0" smtClean="0">
                <a:solidFill>
                  <a:srgbClr val="000000"/>
                </a:solidFill>
                <a:latin typeface="Calibri"/>
                <a:ea typeface="Calibri"/>
                <a:cs typeface="Calibri"/>
              </a:rPr>
              <a:t> </a:t>
            </a:r>
            <a:r>
              <a:rPr lang="en-US" altLang="zh-CN" sz="1802" b="1" spc="1" dirty="0" smtClean="0">
                <a:solidFill>
                  <a:srgbClr val="000000"/>
                </a:solidFill>
                <a:latin typeface="Calibri"/>
                <a:ea typeface="Calibri"/>
                <a:cs typeface="Calibri"/>
              </a:rPr>
              <a:t>ю</a:t>
            </a:r>
            <a:r>
              <a:rPr lang="en-US" altLang="zh-CN" sz="1802" b="1" spc="-400" dirty="0" smtClean="0">
                <a:solidFill>
                  <a:srgbClr val="000000"/>
                </a:solidFill>
                <a:latin typeface="Calibri"/>
                <a:ea typeface="Calibri"/>
                <a:cs typeface="Calibri"/>
              </a:rPr>
              <a:t> </a:t>
            </a:r>
            <a:r>
              <a:rPr lang="en-US" altLang="zh-CN" sz="1802" b="1" spc="13" dirty="0" smtClean="0">
                <a:solidFill>
                  <a:srgbClr val="000000"/>
                </a:solidFill>
                <a:latin typeface="Calibri"/>
                <a:ea typeface="Calibri"/>
                <a:cs typeface="Calibri"/>
              </a:rPr>
              <a:t>ля</a:t>
            </a:r>
            <a:r>
              <a:rPr lang="ru-RU" altLang="zh-CN" sz="1802" b="1" spc="13" dirty="0" smtClean="0">
                <a:solidFill>
                  <a:srgbClr val="000000"/>
                </a:solidFill>
                <a:latin typeface="Calibri"/>
                <a:ea typeface="Calibri"/>
                <a:cs typeface="Calibri"/>
              </a:rPr>
              <a:t>, </a:t>
            </a:r>
            <a:r>
              <a:rPr lang="en-US" altLang="zh-CN" sz="1802" b="1" spc="-2" dirty="0" smtClean="0">
                <a:solidFill>
                  <a:srgbClr val="000000"/>
                </a:solidFill>
                <a:latin typeface="Calibri"/>
                <a:ea typeface="Calibri"/>
                <a:cs typeface="Calibri"/>
              </a:rPr>
              <a:t>еж</a:t>
            </a:r>
            <a:r>
              <a:rPr lang="en-US" altLang="zh-CN" sz="1802" b="1" spc="-387" dirty="0" smtClean="0">
                <a:solidFill>
                  <a:srgbClr val="000000"/>
                </a:solidFill>
                <a:latin typeface="Calibri"/>
                <a:ea typeface="Calibri"/>
                <a:cs typeface="Calibri"/>
              </a:rPr>
              <a:t> </a:t>
            </a:r>
            <a:r>
              <a:rPr lang="en-US" altLang="zh-CN" sz="1802" b="1" spc="1" dirty="0" smtClean="0">
                <a:solidFill>
                  <a:srgbClr val="000000"/>
                </a:solidFill>
                <a:latin typeface="Calibri"/>
                <a:ea typeface="Calibri"/>
                <a:cs typeface="Calibri"/>
              </a:rPr>
              <a:t>е</a:t>
            </a:r>
            <a:r>
              <a:rPr lang="en-US" altLang="zh-CN" sz="1802" b="1" spc="-400" dirty="0" smtClean="0">
                <a:solidFill>
                  <a:srgbClr val="000000"/>
                </a:solidFill>
                <a:latin typeface="Calibri"/>
                <a:ea typeface="Calibri"/>
                <a:cs typeface="Calibri"/>
              </a:rPr>
              <a:t> </a:t>
            </a:r>
            <a:r>
              <a:rPr lang="en-US" altLang="zh-CN" sz="1802" b="1" spc="0" dirty="0" smtClean="0">
                <a:solidFill>
                  <a:srgbClr val="000000"/>
                </a:solidFill>
                <a:latin typeface="Calibri"/>
                <a:ea typeface="Calibri"/>
                <a:cs typeface="Calibri"/>
              </a:rPr>
              <a:t>г</a:t>
            </a:r>
            <a:r>
              <a:rPr lang="en-US" altLang="zh-CN" sz="1802" b="1" spc="-373" dirty="0" smtClean="0">
                <a:solidFill>
                  <a:srgbClr val="000000"/>
                </a:solidFill>
                <a:latin typeface="Calibri"/>
                <a:ea typeface="Calibri"/>
                <a:cs typeface="Calibri"/>
              </a:rPr>
              <a:t> </a:t>
            </a:r>
            <a:r>
              <a:rPr lang="en-US" altLang="zh-CN" sz="1802" b="1" spc="1" dirty="0" smtClean="0">
                <a:solidFill>
                  <a:srgbClr val="000000"/>
                </a:solidFill>
                <a:latin typeface="Calibri"/>
                <a:ea typeface="Calibri"/>
                <a:cs typeface="Calibri"/>
              </a:rPr>
              <a:t>о</a:t>
            </a:r>
            <a:r>
              <a:rPr lang="en-US" altLang="zh-CN" sz="1802" b="1" spc="-337" dirty="0" smtClean="0">
                <a:solidFill>
                  <a:srgbClr val="000000"/>
                </a:solidFill>
                <a:latin typeface="Calibri"/>
                <a:ea typeface="Calibri"/>
                <a:cs typeface="Calibri"/>
              </a:rPr>
              <a:t> </a:t>
            </a:r>
            <a:r>
              <a:rPr lang="en-US" altLang="zh-CN" sz="1802" b="1" spc="1" dirty="0" smtClean="0">
                <a:solidFill>
                  <a:srgbClr val="000000"/>
                </a:solidFill>
                <a:latin typeface="Calibri"/>
                <a:ea typeface="Calibri"/>
                <a:cs typeface="Calibri"/>
              </a:rPr>
              <a:t>дн</a:t>
            </a:r>
            <a:r>
              <a:rPr lang="en-US" altLang="zh-CN" sz="1802" b="1" spc="-400" dirty="0" smtClean="0">
                <a:solidFill>
                  <a:srgbClr val="000000"/>
                </a:solidFill>
                <a:latin typeface="Calibri"/>
                <a:ea typeface="Calibri"/>
                <a:cs typeface="Calibri"/>
              </a:rPr>
              <a:t> </a:t>
            </a:r>
            <a:r>
              <a:rPr lang="en-US" altLang="zh-CN" sz="1802" b="1" spc="1" dirty="0" smtClean="0">
                <a:solidFill>
                  <a:srgbClr val="000000"/>
                </a:solidFill>
                <a:latin typeface="Calibri"/>
                <a:ea typeface="Calibri"/>
                <a:cs typeface="Calibri"/>
              </a:rPr>
              <a:t>о</a:t>
            </a:r>
            <a:r>
              <a:rPr lang="ru-RU" altLang="zh-CN" sz="1802" b="1" spc="1" dirty="0" smtClean="0">
                <a:solidFill>
                  <a:srgbClr val="000000"/>
                </a:solidFill>
                <a:latin typeface="Calibri"/>
                <a:ea typeface="Calibri"/>
                <a:cs typeface="Calibri"/>
              </a:rPr>
              <a:t>,</a:t>
            </a:r>
            <a:r>
              <a:rPr lang="en-US" altLang="zh-CN" sz="1802" b="1" spc="-80" dirty="0" smtClean="0">
                <a:solidFill>
                  <a:srgbClr val="000000"/>
                </a:solidFill>
                <a:latin typeface="Calibri"/>
                <a:ea typeface="Calibri"/>
                <a:cs typeface="Calibri"/>
              </a:rPr>
              <a:t> </a:t>
            </a:r>
            <a:r>
              <a:rPr lang="en-US" altLang="zh-CN" sz="1802" spc="-7" dirty="0" smtClean="0">
                <a:solidFill>
                  <a:srgbClr val="000000"/>
                </a:solidFill>
                <a:latin typeface="Calibri"/>
                <a:ea typeface="Calibri"/>
                <a:cs typeface="Calibri"/>
              </a:rPr>
              <a:t>согласно</a:t>
            </a:r>
            <a:r>
              <a:rPr lang="en-US" altLang="zh-CN" sz="1802" spc="-1" dirty="0" smtClean="0">
                <a:solidFill>
                  <a:srgbClr val="000000"/>
                </a:solidFill>
                <a:latin typeface="Calibri"/>
                <a:ea typeface="Calibri"/>
                <a:cs typeface="Calibri"/>
              </a:rPr>
              <a:t> </a:t>
            </a:r>
            <a:r>
              <a:rPr lang="en-US" altLang="zh-CN" sz="1802" i="1" spc="19" dirty="0" smtClean="0">
                <a:solidFill>
                  <a:srgbClr val="000000"/>
                </a:solidFill>
                <a:latin typeface="Calibri"/>
                <a:ea typeface="Calibri"/>
                <a:cs typeface="Calibri"/>
              </a:rPr>
              <a:t>пр</a:t>
            </a:r>
            <a:r>
              <a:rPr lang="en-US" altLang="zh-CN" sz="1802" i="1" spc="-383" dirty="0" smtClean="0">
                <a:solidFill>
                  <a:srgbClr val="000000"/>
                </a:solidFill>
                <a:latin typeface="Calibri"/>
                <a:ea typeface="Calibri"/>
                <a:cs typeface="Calibri"/>
              </a:rPr>
              <a:t> </a:t>
            </a:r>
            <a:r>
              <a:rPr lang="en-US" altLang="zh-CN" sz="1802" i="1" spc="1" dirty="0" smtClean="0">
                <a:solidFill>
                  <a:srgbClr val="000000"/>
                </a:solidFill>
                <a:latin typeface="Calibri"/>
                <a:ea typeface="Calibri"/>
                <a:cs typeface="Calibri"/>
              </a:rPr>
              <a:t>и</a:t>
            </a:r>
            <a:r>
              <a:rPr lang="en-US" altLang="zh-CN" sz="1802" i="1" spc="-383" dirty="0" smtClean="0">
                <a:solidFill>
                  <a:srgbClr val="000000"/>
                </a:solidFill>
                <a:latin typeface="Calibri"/>
                <a:ea typeface="Calibri"/>
                <a:cs typeface="Calibri"/>
              </a:rPr>
              <a:t> </a:t>
            </a:r>
            <a:r>
              <a:rPr lang="en-US" altLang="zh-CN" sz="1802" i="1" spc="-4" dirty="0" smtClean="0">
                <a:solidFill>
                  <a:srgbClr val="000000"/>
                </a:solidFill>
                <a:latin typeface="Calibri"/>
                <a:ea typeface="Calibri"/>
                <a:cs typeface="Calibri"/>
              </a:rPr>
              <a:t>ложени</a:t>
            </a:r>
            <a:r>
              <a:rPr lang="en-US" altLang="zh-CN" sz="1802" i="1" spc="-383" dirty="0" smtClean="0">
                <a:solidFill>
                  <a:srgbClr val="000000"/>
                </a:solidFill>
                <a:latin typeface="Calibri"/>
                <a:ea typeface="Calibri"/>
                <a:cs typeface="Calibri"/>
              </a:rPr>
              <a:t> </a:t>
            </a:r>
            <a:r>
              <a:rPr lang="en-US" altLang="zh-CN" sz="1802" i="1" spc="1" dirty="0" smtClean="0">
                <a:solidFill>
                  <a:srgbClr val="000000"/>
                </a:solidFill>
                <a:latin typeface="Calibri"/>
                <a:ea typeface="Calibri"/>
                <a:cs typeface="Calibri"/>
              </a:rPr>
              <a:t>ю</a:t>
            </a:r>
          </a:p>
        </p:txBody>
      </p:sp>
      <p:grpSp>
        <p:nvGrpSpPr>
          <p:cNvPr id="21" name="Группа 20"/>
          <p:cNvGrpSpPr/>
          <p:nvPr/>
        </p:nvGrpSpPr>
        <p:grpSpPr>
          <a:xfrm>
            <a:off x="-2547" y="0"/>
            <a:ext cx="9143834" cy="827559"/>
            <a:chOff x="-2547" y="0"/>
            <a:chExt cx="9143834" cy="827559"/>
          </a:xfrm>
        </p:grpSpPr>
        <p:sp>
          <p:nvSpPr>
            <p:cNvPr id="26" name="Прямоугольник 25"/>
            <p:cNvSpPr/>
            <p:nvPr/>
          </p:nvSpPr>
          <p:spPr>
            <a:xfrm>
              <a:off x="5679513" y="16768"/>
              <a:ext cx="3461774" cy="307777"/>
            </a:xfrm>
            <a:prstGeom prst="rect">
              <a:avLst/>
            </a:prstGeom>
          </p:spPr>
          <p:txBody>
            <a:bodyPr wrap="square">
              <a:spAutoFit/>
            </a:bodyPr>
            <a:lstStyle/>
            <a:p>
              <a:r>
                <a:rPr lang="ru-RU" sz="1400" b="1" dirty="0" smtClean="0"/>
                <a:t> </a:t>
              </a:r>
              <a:endParaRPr lang="ru-RU" sz="1400" b="1" dirty="0"/>
            </a:p>
          </p:txBody>
        </p:sp>
        <p:pic>
          <p:nvPicPr>
            <p:cNvPr id="24" name="Рисунок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 y="0"/>
              <a:ext cx="1565201" cy="827559"/>
            </a:xfrm>
            <a:prstGeom prst="rect">
              <a:avLst/>
            </a:prstGeom>
          </p:spPr>
        </p:pic>
      </p:grpSp>
      <p:pic>
        <p:nvPicPr>
          <p:cNvPr id="28" name="Рисунок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7908" y="2766741"/>
            <a:ext cx="1187790" cy="1736001"/>
          </a:xfrm>
          <a:prstGeom prst="rect">
            <a:avLst/>
          </a:prstGeom>
        </p:spPr>
      </p:pic>
      <p:pic>
        <p:nvPicPr>
          <p:cNvPr id="29" name="Рисунок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131" y="2566729"/>
            <a:ext cx="2235583" cy="2235583"/>
          </a:xfrm>
          <a:prstGeom prst="rect">
            <a:avLst/>
          </a:prstGeom>
        </p:spPr>
      </p:pic>
      <p:sp>
        <p:nvSpPr>
          <p:cNvPr id="3" name="Прямоугольник 2"/>
          <p:cNvSpPr/>
          <p:nvPr/>
        </p:nvSpPr>
        <p:spPr>
          <a:xfrm>
            <a:off x="2963611" y="364390"/>
            <a:ext cx="3216778" cy="369332"/>
          </a:xfrm>
          <a:prstGeom prst="rect">
            <a:avLst/>
          </a:prstGeom>
        </p:spPr>
        <p:txBody>
          <a:bodyPr wrap="none">
            <a:spAutoFit/>
          </a:bodyPr>
          <a:lstStyle/>
          <a:p>
            <a:r>
              <a:rPr lang="ru-RU" b="1" dirty="0">
                <a:solidFill>
                  <a:srgbClr val="002060"/>
                </a:solidFill>
              </a:rPr>
              <a:t>Этапы конкурса «Алтын сапа</a:t>
            </a:r>
            <a:r>
              <a:rPr lang="ru-RU" b="1" dirty="0" smtClean="0">
                <a:solidFill>
                  <a:srgbClr val="002060"/>
                </a:solidFill>
              </a:rPr>
              <a:t>»</a:t>
            </a:r>
            <a:endParaRPr lang="ru-RU" b="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Прямоугольник 31"/>
          <p:cNvSpPr/>
          <p:nvPr/>
        </p:nvSpPr>
        <p:spPr>
          <a:xfrm>
            <a:off x="2126234" y="3452449"/>
            <a:ext cx="5974158" cy="192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1" name="Прямоугольник 30"/>
          <p:cNvSpPr/>
          <p:nvPr/>
        </p:nvSpPr>
        <p:spPr>
          <a:xfrm>
            <a:off x="2391885" y="3452449"/>
            <a:ext cx="5832648" cy="839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Image6"/>
          <p:cNvPicPr>
            <a:picLocks noChangeAspect="1"/>
          </p:cNvPicPr>
          <p:nvPr/>
        </p:nvPicPr>
        <p:blipFill>
          <a:blip r:embed="rId2"/>
          <a:stretch>
            <a:fillRect/>
          </a:stretch>
        </p:blipFill>
        <p:spPr>
          <a:xfrm>
            <a:off x="3402261" y="1221349"/>
            <a:ext cx="1809750" cy="1228725"/>
          </a:xfrm>
          <a:prstGeom prst="rect">
            <a:avLst/>
          </a:prstGeom>
          <a:noFill/>
        </p:spPr>
      </p:pic>
      <p:pic>
        <p:nvPicPr>
          <p:cNvPr id="7" name="Image7"/>
          <p:cNvPicPr>
            <a:picLocks noChangeAspect="1"/>
          </p:cNvPicPr>
          <p:nvPr/>
        </p:nvPicPr>
        <p:blipFill>
          <a:blip r:embed="rId3"/>
          <a:stretch>
            <a:fillRect/>
          </a:stretch>
        </p:blipFill>
        <p:spPr>
          <a:xfrm>
            <a:off x="400050" y="1371600"/>
            <a:ext cx="1781175" cy="1228725"/>
          </a:xfrm>
          <a:prstGeom prst="rect">
            <a:avLst/>
          </a:prstGeom>
          <a:noFill/>
        </p:spPr>
      </p:pic>
      <p:pic>
        <p:nvPicPr>
          <p:cNvPr id="8" name="Image8"/>
          <p:cNvPicPr>
            <a:picLocks noChangeAspect="1"/>
          </p:cNvPicPr>
          <p:nvPr/>
        </p:nvPicPr>
        <p:blipFill>
          <a:blip r:embed="rId4"/>
          <a:stretch>
            <a:fillRect/>
          </a:stretch>
        </p:blipFill>
        <p:spPr>
          <a:xfrm>
            <a:off x="6581775" y="1352550"/>
            <a:ext cx="1914525" cy="1219200"/>
          </a:xfrm>
          <a:prstGeom prst="rect">
            <a:avLst/>
          </a:prstGeom>
          <a:noFill/>
        </p:spPr>
      </p:pic>
      <p:pic>
        <p:nvPicPr>
          <p:cNvPr id="9" name="Image9"/>
          <p:cNvPicPr>
            <a:picLocks noChangeAspect="1"/>
          </p:cNvPicPr>
          <p:nvPr/>
        </p:nvPicPr>
        <p:blipFill>
          <a:blip r:embed="rId5"/>
          <a:stretch>
            <a:fillRect/>
          </a:stretch>
        </p:blipFill>
        <p:spPr>
          <a:xfrm>
            <a:off x="1764531" y="3995987"/>
            <a:ext cx="1791749" cy="1926805"/>
          </a:xfrm>
          <a:prstGeom prst="rect">
            <a:avLst/>
          </a:prstGeom>
          <a:noFill/>
        </p:spPr>
      </p:pic>
      <p:sp>
        <p:nvSpPr>
          <p:cNvPr id="10" name="Path10"/>
          <p:cNvSpPr/>
          <p:nvPr/>
        </p:nvSpPr>
        <p:spPr>
          <a:xfrm>
            <a:off x="140399" y="3509026"/>
            <a:ext cx="2507551" cy="19050"/>
          </a:xfrm>
          <a:custGeom>
            <a:avLst/>
            <a:gdLst/>
            <a:ahLst/>
            <a:cxnLst/>
            <a:rect l="l" t="t" r="r" b="b"/>
            <a:pathLst>
              <a:path w="2507551" h="19050">
                <a:moveTo>
                  <a:pt x="9525" y="9525"/>
                </a:moveTo>
                <a:lnTo>
                  <a:pt x="2498027" y="9525"/>
                </a:lnTo>
              </a:path>
            </a:pathLst>
          </a:custGeom>
          <a:solidFill>
            <a:srgbClr val="000000">
              <a:alpha val="0"/>
            </a:srgbClr>
          </a:solidFill>
          <a:ln w="9525" cap="sq">
            <a:solidFill>
              <a:srgbClr val="4A7EBB">
                <a:alpha val="100000"/>
              </a:srgbClr>
            </a:solidFill>
            <a:prstDash val="solid"/>
          </a:ln>
        </p:spPr>
        <p:style>
          <a:lnRef idx="2">
            <a:schemeClr val="accent1"/>
          </a:lnRef>
          <a:fillRef idx="1">
            <a:schemeClr val="accent1"/>
          </a:fillRef>
          <a:effectRef idx="0">
            <a:schemeClr val="accent1"/>
          </a:effectRef>
          <a:fontRef idx="major">
            <a:schemeClr val="accent1"/>
          </a:fontRef>
        </p:style>
        <p:txBody>
          <a:bodyPr rtlCol="0" anchor="ctr"/>
          <a:lstStyle/>
          <a:p>
            <a:pPr algn="ctr"/>
            <a:endParaRPr lang="en-US" altLang="zh-CN" dirty="0"/>
          </a:p>
        </p:txBody>
      </p:sp>
      <p:sp>
        <p:nvSpPr>
          <p:cNvPr id="11" name="Path11"/>
          <p:cNvSpPr/>
          <p:nvPr/>
        </p:nvSpPr>
        <p:spPr>
          <a:xfrm>
            <a:off x="5908675" y="3509026"/>
            <a:ext cx="3084322" cy="19050"/>
          </a:xfrm>
          <a:custGeom>
            <a:avLst/>
            <a:gdLst/>
            <a:ahLst/>
            <a:cxnLst/>
            <a:rect l="l" t="t" r="r" b="b"/>
            <a:pathLst>
              <a:path w="3084322" h="19050">
                <a:moveTo>
                  <a:pt x="9525" y="9525"/>
                </a:moveTo>
                <a:lnTo>
                  <a:pt x="3074798" y="9525"/>
                </a:lnTo>
              </a:path>
            </a:pathLst>
          </a:custGeom>
          <a:solidFill>
            <a:srgbClr val="000000">
              <a:alpha val="0"/>
            </a:srgbClr>
          </a:solidFill>
          <a:ln w="9525" cap="sq">
            <a:solidFill>
              <a:srgbClr val="4A7EBB">
                <a:alpha val="100000"/>
              </a:srgbClr>
            </a:solidFill>
            <a:prstDash val="solid"/>
          </a:ln>
        </p:spPr>
        <p:style>
          <a:lnRef idx="2">
            <a:schemeClr val="accent1"/>
          </a:lnRef>
          <a:fillRef idx="1">
            <a:schemeClr val="accent1"/>
          </a:fillRef>
          <a:effectRef idx="0">
            <a:schemeClr val="accent1"/>
          </a:effectRef>
          <a:fontRef idx="major">
            <a:schemeClr val="accent1"/>
          </a:fontRef>
        </p:style>
        <p:txBody>
          <a:bodyPr rtlCol="0" anchor="ctr"/>
          <a:lstStyle/>
          <a:p>
            <a:pPr algn="ctr"/>
            <a:endParaRPr lang="en-US" altLang="zh-CN" dirty="0"/>
          </a:p>
        </p:txBody>
      </p:sp>
      <p:pic>
        <p:nvPicPr>
          <p:cNvPr id="12" name="Image12"/>
          <p:cNvPicPr>
            <a:picLocks noChangeAspect="1"/>
          </p:cNvPicPr>
          <p:nvPr/>
        </p:nvPicPr>
        <p:blipFill>
          <a:blip r:embed="rId6"/>
          <a:stretch>
            <a:fillRect/>
          </a:stretch>
        </p:blipFill>
        <p:spPr>
          <a:xfrm>
            <a:off x="5297873" y="4046367"/>
            <a:ext cx="1495425" cy="1876425"/>
          </a:xfrm>
          <a:prstGeom prst="rect">
            <a:avLst/>
          </a:prstGeom>
          <a:noFill/>
        </p:spPr>
      </p:pic>
      <p:sp>
        <p:nvSpPr>
          <p:cNvPr id="13" name="Text Box13"/>
          <p:cNvSpPr txBox="1"/>
          <p:nvPr/>
        </p:nvSpPr>
        <p:spPr>
          <a:xfrm>
            <a:off x="800952" y="890042"/>
            <a:ext cx="998158" cy="415498"/>
          </a:xfrm>
          <a:prstGeom prst="rect">
            <a:avLst/>
          </a:prstGeom>
          <a:noFill/>
        </p:spPr>
        <p:txBody>
          <a:bodyPr wrap="none" lIns="0" tIns="0" rIns="0" rtlCol="0">
            <a:spAutoFit/>
          </a:bodyPr>
          <a:lstStyle/>
          <a:p>
            <a:r>
              <a:rPr lang="ru-RU" altLang="zh-CN" sz="2400" i="1" dirty="0" smtClean="0">
                <a:ln w="0"/>
                <a:effectLst>
                  <a:reflection blurRad="6350" stA="53000" endA="300" endPos="35500" dir="5400000" sy="-90000" algn="bl" rotWithShape="0"/>
                </a:effectLst>
                <a:latin typeface="Arial" panose="020B0604020202020204" pitchFamily="34" charset="0"/>
                <a:ea typeface="Calibri"/>
                <a:cs typeface="Arial" panose="020B0604020202020204" pitchFamily="34" charset="0"/>
              </a:rPr>
              <a:t>2 этап</a:t>
            </a:r>
            <a:endParaRPr lang="en-US" altLang="zh-CN" sz="2400" i="1" dirty="0" smtClean="0">
              <a:ln w="0"/>
              <a:effectLst>
                <a:reflection blurRad="6350" stA="53000" endA="300" endPos="35500" dir="5400000" sy="-90000" algn="bl" rotWithShape="0"/>
              </a:effectLst>
              <a:latin typeface="Arial" panose="020B0604020202020204" pitchFamily="34" charset="0"/>
              <a:ea typeface="Calibri"/>
              <a:cs typeface="Arial" panose="020B0604020202020204" pitchFamily="34" charset="0"/>
            </a:endParaRPr>
          </a:p>
        </p:txBody>
      </p:sp>
      <p:sp>
        <p:nvSpPr>
          <p:cNvPr id="14" name="Text Box14"/>
          <p:cNvSpPr txBox="1"/>
          <p:nvPr/>
        </p:nvSpPr>
        <p:spPr>
          <a:xfrm>
            <a:off x="253670" y="2696741"/>
            <a:ext cx="2271439" cy="600164"/>
          </a:xfrm>
          <a:prstGeom prst="rect">
            <a:avLst/>
          </a:prstGeom>
          <a:noFill/>
        </p:spPr>
        <p:txBody>
          <a:bodyPr wrap="square" lIns="0" tIns="0" rIns="0" rtlCol="0">
            <a:spAutoFit/>
          </a:bodyPr>
          <a:lstStyle/>
          <a:p>
            <a:pPr algn="ctr"/>
            <a:r>
              <a:rPr lang="kk-KZ" sz="1200" dirty="0" smtClean="0">
                <a:latin typeface="Arial" panose="020B0604020202020204" pitchFamily="34" charset="0"/>
                <a:cs typeface="Arial" panose="020B0604020202020204" pitchFamily="34" charset="0"/>
              </a:rPr>
              <a:t>Необходимо заполнить </a:t>
            </a:r>
            <a:r>
              <a:rPr lang="ru-RU" sz="1200" dirty="0" smtClean="0">
                <a:latin typeface="Arial" panose="020B0604020202020204" pitchFamily="34" charset="0"/>
                <a:cs typeface="Arial" panose="020B0604020202020204" pitchFamily="34" charset="0"/>
              </a:rPr>
              <a:t>анкету-декларацию </a:t>
            </a:r>
            <a:r>
              <a:rPr lang="ru-RU" sz="1200" dirty="0">
                <a:latin typeface="Arial" panose="020B0604020202020204" pitchFamily="34" charset="0"/>
                <a:cs typeface="Arial" panose="020B0604020202020204" pitchFamily="34" charset="0"/>
              </a:rPr>
              <a:t>по форме согласно приложению 2</a:t>
            </a:r>
            <a:endParaRPr lang="en-US" altLang="zh-CN" sz="1202" spc="0" dirty="0" smtClean="0">
              <a:solidFill>
                <a:srgbClr val="000000"/>
              </a:solidFill>
              <a:latin typeface="Arial" panose="020B0604020202020204" pitchFamily="34" charset="0"/>
              <a:ea typeface="Calibri"/>
              <a:cs typeface="Arial" panose="020B0604020202020204" pitchFamily="34" charset="0"/>
            </a:endParaRPr>
          </a:p>
        </p:txBody>
      </p:sp>
      <p:sp>
        <p:nvSpPr>
          <p:cNvPr id="17" name="Text Box17"/>
          <p:cNvSpPr txBox="1"/>
          <p:nvPr/>
        </p:nvSpPr>
        <p:spPr>
          <a:xfrm>
            <a:off x="791558" y="3528076"/>
            <a:ext cx="998158" cy="415498"/>
          </a:xfrm>
          <a:prstGeom prst="rect">
            <a:avLst/>
          </a:prstGeom>
          <a:noFill/>
        </p:spPr>
        <p:txBody>
          <a:bodyPr wrap="none" lIns="0" tIns="0" rIns="0" rtlCol="0">
            <a:spAutoFit/>
          </a:bodyPr>
          <a:lstStyle/>
          <a:p>
            <a:r>
              <a:rPr lang="ru-RU" altLang="zh-CN" sz="2400" i="1" dirty="0" smtClean="0">
                <a:ln w="0"/>
                <a:effectLst>
                  <a:reflection blurRad="6350" stA="53000" endA="300" endPos="35500" dir="5400000" sy="-90000" algn="bl" rotWithShape="0"/>
                </a:effectLst>
                <a:latin typeface="Arial" panose="020B0604020202020204" pitchFamily="34" charset="0"/>
                <a:ea typeface="Calibri"/>
                <a:cs typeface="Arial" panose="020B0604020202020204" pitchFamily="34" charset="0"/>
              </a:rPr>
              <a:t>5 этап</a:t>
            </a:r>
            <a:endParaRPr lang="en-US" altLang="zh-CN" sz="2400" i="1" dirty="0" smtClean="0">
              <a:ln w="0"/>
              <a:effectLst>
                <a:reflection blurRad="6350" stA="53000" endA="300" endPos="35500" dir="5400000" sy="-90000" algn="bl" rotWithShape="0"/>
              </a:effectLst>
              <a:latin typeface="Arial" panose="020B0604020202020204" pitchFamily="34" charset="0"/>
              <a:ea typeface="Calibri"/>
              <a:cs typeface="Arial" panose="020B0604020202020204" pitchFamily="34" charset="0"/>
            </a:endParaRPr>
          </a:p>
        </p:txBody>
      </p:sp>
      <p:sp>
        <p:nvSpPr>
          <p:cNvPr id="18" name="Text Box18"/>
          <p:cNvSpPr txBox="1"/>
          <p:nvPr/>
        </p:nvSpPr>
        <p:spPr>
          <a:xfrm>
            <a:off x="3731789" y="810357"/>
            <a:ext cx="998158" cy="415498"/>
          </a:xfrm>
          <a:prstGeom prst="rect">
            <a:avLst/>
          </a:prstGeom>
          <a:noFill/>
        </p:spPr>
        <p:txBody>
          <a:bodyPr wrap="none" lIns="0" tIns="0" rIns="0" rtlCol="0">
            <a:spAutoFit/>
          </a:bodyPr>
          <a:lstStyle/>
          <a:p>
            <a:r>
              <a:rPr lang="ru-RU" altLang="zh-CN" sz="2400" i="1" dirty="0" smtClean="0">
                <a:ln w="0"/>
                <a:effectLst>
                  <a:reflection blurRad="6350" stA="53000" endA="300" endPos="35500" dir="5400000" sy="-90000" algn="bl" rotWithShape="0"/>
                </a:effectLst>
                <a:latin typeface="Arial" panose="020B0604020202020204" pitchFamily="34" charset="0"/>
                <a:ea typeface="Calibri"/>
                <a:cs typeface="Arial" panose="020B0604020202020204" pitchFamily="34" charset="0"/>
              </a:rPr>
              <a:t>3 этап</a:t>
            </a:r>
            <a:endParaRPr lang="en-US" altLang="zh-CN" sz="2400" i="1" dirty="0" smtClean="0">
              <a:ln w="0"/>
              <a:effectLst>
                <a:reflection blurRad="6350" stA="53000" endA="300" endPos="35500" dir="5400000" sy="-90000" algn="bl" rotWithShape="0"/>
              </a:effectLst>
              <a:latin typeface="Arial" panose="020B0604020202020204" pitchFamily="34" charset="0"/>
              <a:ea typeface="Calibri"/>
              <a:cs typeface="Arial" panose="020B0604020202020204" pitchFamily="34" charset="0"/>
            </a:endParaRPr>
          </a:p>
        </p:txBody>
      </p:sp>
      <p:sp>
        <p:nvSpPr>
          <p:cNvPr id="19" name="Text Box19"/>
          <p:cNvSpPr txBox="1"/>
          <p:nvPr/>
        </p:nvSpPr>
        <p:spPr>
          <a:xfrm>
            <a:off x="2874431" y="2466513"/>
            <a:ext cx="2755530" cy="969496"/>
          </a:xfrm>
          <a:prstGeom prst="rect">
            <a:avLst/>
          </a:prstGeom>
          <a:noFill/>
        </p:spPr>
        <p:txBody>
          <a:bodyPr wrap="square" lIns="0" tIns="0" rIns="0" rtlCol="0">
            <a:spAutoFit/>
          </a:bodyPr>
          <a:lstStyle/>
          <a:p>
            <a:pPr algn="ctr"/>
            <a:r>
              <a:rPr lang="ru-RU" sz="1200" dirty="0">
                <a:latin typeface="Arial" panose="020B0604020202020204" pitchFamily="34" charset="0"/>
                <a:cs typeface="Arial" panose="020B0604020202020204" pitchFamily="34" charset="0"/>
              </a:rPr>
              <a:t>отчет участника конкурса, представляющий собой </a:t>
            </a:r>
            <a:r>
              <a:rPr lang="ru-RU" sz="1200" b="1" u="sng" dirty="0">
                <a:latin typeface="Arial" panose="020B0604020202020204" pitchFamily="34" charset="0"/>
                <a:cs typeface="Arial" panose="020B0604020202020204" pitchFamily="34" charset="0"/>
              </a:rPr>
              <a:t>самооценку </a:t>
            </a:r>
            <a:r>
              <a:rPr lang="ru-RU" sz="1200" dirty="0">
                <a:latin typeface="Arial" panose="020B0604020202020204" pitchFamily="34" charset="0"/>
                <a:cs typeface="Arial" panose="020B0604020202020204" pitchFamily="34" charset="0"/>
              </a:rPr>
              <a:t>уровня его деятельности и конкретных результатов в области качества, - не более 38 листов формата А 4;</a:t>
            </a:r>
          </a:p>
        </p:txBody>
      </p:sp>
      <p:sp>
        <p:nvSpPr>
          <p:cNvPr id="22" name="Text Box22"/>
          <p:cNvSpPr txBox="1"/>
          <p:nvPr/>
        </p:nvSpPr>
        <p:spPr>
          <a:xfrm>
            <a:off x="7124975" y="939872"/>
            <a:ext cx="998158" cy="415498"/>
          </a:xfrm>
          <a:prstGeom prst="rect">
            <a:avLst/>
          </a:prstGeom>
          <a:noFill/>
        </p:spPr>
        <p:txBody>
          <a:bodyPr wrap="none" lIns="0" tIns="0" rIns="0" rtlCol="0">
            <a:spAutoFit/>
          </a:bodyPr>
          <a:lstStyle/>
          <a:p>
            <a:r>
              <a:rPr lang="ru-RU" altLang="zh-CN" sz="2400" i="1" dirty="0" smtClean="0">
                <a:ln w="0"/>
                <a:effectLst>
                  <a:reflection blurRad="6350" stA="53000" endA="300" endPos="35500" dir="5400000" sy="-90000" algn="bl" rotWithShape="0"/>
                </a:effectLst>
                <a:latin typeface="Arial" panose="020B0604020202020204" pitchFamily="34" charset="0"/>
                <a:ea typeface="Calibri"/>
                <a:cs typeface="Arial" panose="020B0604020202020204" pitchFamily="34" charset="0"/>
              </a:rPr>
              <a:t>4 этап</a:t>
            </a:r>
            <a:endParaRPr lang="en-US" altLang="zh-CN" sz="2400" i="1" dirty="0" smtClean="0">
              <a:ln w="0"/>
              <a:effectLst>
                <a:reflection blurRad="6350" stA="53000" endA="300" endPos="35500" dir="5400000" sy="-90000" algn="bl" rotWithShape="0"/>
              </a:effectLst>
              <a:latin typeface="Arial" panose="020B0604020202020204" pitchFamily="34" charset="0"/>
              <a:ea typeface="Calibri"/>
              <a:cs typeface="Arial" panose="020B0604020202020204" pitchFamily="34" charset="0"/>
            </a:endParaRPr>
          </a:p>
        </p:txBody>
      </p:sp>
      <p:sp>
        <p:nvSpPr>
          <p:cNvPr id="25" name="Text Box25"/>
          <p:cNvSpPr txBox="1"/>
          <p:nvPr/>
        </p:nvSpPr>
        <p:spPr>
          <a:xfrm>
            <a:off x="6157023" y="2696741"/>
            <a:ext cx="2587626" cy="784830"/>
          </a:xfrm>
          <a:prstGeom prst="rect">
            <a:avLst/>
          </a:prstGeom>
          <a:noFill/>
        </p:spPr>
        <p:txBody>
          <a:bodyPr wrap="square" lIns="0" tIns="0" rIns="0" rtlCol="0">
            <a:spAutoFit/>
          </a:bodyPr>
          <a:lstStyle/>
          <a:p>
            <a:r>
              <a:rPr lang="ru-RU" sz="1200" dirty="0">
                <a:latin typeface="Arial" panose="020B0604020202020204" pitchFamily="34" charset="0"/>
                <a:cs typeface="Arial" panose="020B0604020202020204" pitchFamily="34" charset="0"/>
              </a:rPr>
              <a:t>приложение к отчету (диаграммы, графики, таблицы, копии документов) - не более 30 листов формата А 4;</a:t>
            </a:r>
            <a:endParaRPr lang="en-US" altLang="zh-CN" sz="1202" b="1" spc="1" dirty="0" smtClean="0">
              <a:solidFill>
                <a:srgbClr val="000000"/>
              </a:solidFill>
              <a:latin typeface="Arial" panose="020B0604020202020204" pitchFamily="34" charset="0"/>
              <a:ea typeface="Calibri"/>
              <a:cs typeface="Arial" panose="020B0604020202020204" pitchFamily="34" charset="0"/>
            </a:endParaRPr>
          </a:p>
        </p:txBody>
      </p:sp>
      <p:sp>
        <p:nvSpPr>
          <p:cNvPr id="26" name="Text Box26"/>
          <p:cNvSpPr txBox="1"/>
          <p:nvPr/>
        </p:nvSpPr>
        <p:spPr>
          <a:xfrm>
            <a:off x="4798794" y="3586962"/>
            <a:ext cx="998158" cy="415498"/>
          </a:xfrm>
          <a:prstGeom prst="rect">
            <a:avLst/>
          </a:prstGeom>
          <a:noFill/>
        </p:spPr>
        <p:txBody>
          <a:bodyPr wrap="none" lIns="0" tIns="0" rIns="0" rtlCol="0">
            <a:spAutoFit/>
          </a:bodyPr>
          <a:lstStyle/>
          <a:p>
            <a:r>
              <a:rPr lang="ru-RU" altLang="zh-CN" sz="2400" i="1" dirty="0" smtClean="0">
                <a:ln w="0"/>
                <a:effectLst>
                  <a:reflection blurRad="6350" stA="53000" endA="300" endPos="35500" dir="5400000" sy="-90000" algn="bl" rotWithShape="0"/>
                </a:effectLst>
                <a:latin typeface="Arial" panose="020B0604020202020204" pitchFamily="34" charset="0"/>
                <a:ea typeface="Calibri"/>
                <a:cs typeface="Arial" panose="020B0604020202020204" pitchFamily="34" charset="0"/>
              </a:rPr>
              <a:t>6 этап</a:t>
            </a:r>
            <a:endParaRPr lang="en-US" altLang="zh-CN" sz="2400" i="1" dirty="0" smtClean="0">
              <a:ln w="0"/>
              <a:effectLst>
                <a:reflection blurRad="6350" stA="53000" endA="300" endPos="35500" dir="5400000" sy="-90000" algn="bl" rotWithShape="0"/>
              </a:effectLst>
              <a:latin typeface="Arial" panose="020B0604020202020204" pitchFamily="34" charset="0"/>
              <a:ea typeface="Calibri"/>
              <a:cs typeface="Arial" panose="020B0604020202020204" pitchFamily="34" charset="0"/>
            </a:endParaRPr>
          </a:p>
        </p:txBody>
      </p:sp>
      <p:sp>
        <p:nvSpPr>
          <p:cNvPr id="27" name="Text Box27"/>
          <p:cNvSpPr txBox="1"/>
          <p:nvPr/>
        </p:nvSpPr>
        <p:spPr>
          <a:xfrm>
            <a:off x="83963" y="3951933"/>
            <a:ext cx="1607717" cy="2077492"/>
          </a:xfrm>
          <a:prstGeom prst="rect">
            <a:avLst/>
          </a:prstGeom>
          <a:noFill/>
        </p:spPr>
        <p:txBody>
          <a:bodyPr wrap="square" lIns="0" tIns="0" rIns="0" rtlCol="0">
            <a:spAutoFit/>
          </a:bodyPr>
          <a:lstStyle/>
          <a:p>
            <a:pPr algn="ctr"/>
            <a:r>
              <a:rPr lang="ru-RU" sz="1200" dirty="0">
                <a:latin typeface="Arial" panose="020B0604020202020204" pitchFamily="34" charset="0"/>
                <a:cs typeface="Arial" panose="020B0604020202020204" pitchFamily="34" charset="0"/>
              </a:rPr>
              <a:t>анкету по самооценке деятельности участника конкурса в области качества, заполненную на основании показателей критериев по форме, установленной организатором конкурса;</a:t>
            </a:r>
          </a:p>
        </p:txBody>
      </p:sp>
      <p:sp>
        <p:nvSpPr>
          <p:cNvPr id="29" name="Text Box29"/>
          <p:cNvSpPr txBox="1"/>
          <p:nvPr/>
        </p:nvSpPr>
        <p:spPr>
          <a:xfrm>
            <a:off x="3822175" y="4046367"/>
            <a:ext cx="1475698" cy="1876425"/>
          </a:xfrm>
          <a:prstGeom prst="rect">
            <a:avLst/>
          </a:prstGeom>
          <a:noFill/>
        </p:spPr>
        <p:txBody>
          <a:bodyPr wrap="square" lIns="0" tIns="0" rIns="0" rtlCol="0">
            <a:spAutoFit/>
          </a:bodyPr>
          <a:lstStyle/>
          <a:p>
            <a:pPr algn="ctr"/>
            <a:r>
              <a:rPr lang="ru-RU" sz="1200" dirty="0">
                <a:latin typeface="Arial" panose="020B0604020202020204" pitchFamily="34" charset="0"/>
                <a:cs typeface="Arial" panose="020B0604020202020204" pitchFamily="34" charset="0"/>
              </a:rPr>
              <a:t>копию свидетельства о государственной регистрации (перерегистрации) либо справку о государственной регистрации (перерегистрации) юридического лица;</a:t>
            </a:r>
            <a:endParaRPr lang="en-US" altLang="zh-CN" sz="1200" spc="2" dirty="0" smtClean="0">
              <a:solidFill>
                <a:srgbClr val="000000"/>
              </a:solidFill>
              <a:latin typeface="Arial" panose="020B0604020202020204" pitchFamily="34" charset="0"/>
              <a:ea typeface="Calibri"/>
              <a:cs typeface="Arial" panose="020B0604020202020204" pitchFamily="34" charset="0"/>
            </a:endParaRPr>
          </a:p>
        </p:txBody>
      </p:sp>
      <p:grpSp>
        <p:nvGrpSpPr>
          <p:cNvPr id="33" name="Группа 32"/>
          <p:cNvGrpSpPr/>
          <p:nvPr/>
        </p:nvGrpSpPr>
        <p:grpSpPr>
          <a:xfrm>
            <a:off x="-2547" y="0"/>
            <a:ext cx="9143834" cy="827559"/>
            <a:chOff x="-2547" y="0"/>
            <a:chExt cx="9143834" cy="827559"/>
          </a:xfrm>
        </p:grpSpPr>
        <p:sp>
          <p:nvSpPr>
            <p:cNvPr id="38" name="Прямоугольник 37"/>
            <p:cNvSpPr/>
            <p:nvPr/>
          </p:nvSpPr>
          <p:spPr>
            <a:xfrm>
              <a:off x="5679513" y="16768"/>
              <a:ext cx="3461774" cy="307777"/>
            </a:xfrm>
            <a:prstGeom prst="rect">
              <a:avLst/>
            </a:prstGeom>
          </p:spPr>
          <p:txBody>
            <a:bodyPr wrap="square">
              <a:spAutoFit/>
            </a:bodyPr>
            <a:lstStyle/>
            <a:p>
              <a:r>
                <a:rPr lang="ru-RU" sz="1400" b="1" dirty="0" smtClean="0"/>
                <a:t> </a:t>
              </a:r>
              <a:endParaRPr lang="ru-RU" sz="1400" b="1" dirty="0"/>
            </a:p>
          </p:txBody>
        </p:sp>
        <p:pic>
          <p:nvPicPr>
            <p:cNvPr id="36" name="Рисунок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47" y="0"/>
              <a:ext cx="1565201" cy="827559"/>
            </a:xfrm>
            <a:prstGeom prst="rect">
              <a:avLst/>
            </a:prstGeom>
          </p:spPr>
        </p:pic>
      </p:grpSp>
      <p:sp>
        <p:nvSpPr>
          <p:cNvPr id="2" name="TextBox 1"/>
          <p:cNvSpPr txBox="1"/>
          <p:nvPr/>
        </p:nvSpPr>
        <p:spPr>
          <a:xfrm>
            <a:off x="6951127" y="323640"/>
            <a:ext cx="4696853" cy="277320"/>
          </a:xfrm>
          <a:prstGeom prst="rect">
            <a:avLst/>
          </a:prstGeom>
          <a:noFill/>
        </p:spPr>
        <p:txBody>
          <a:bodyPr wrap="square" rtlCol="0">
            <a:spAutoFit/>
          </a:bodyPr>
          <a:lstStyle/>
          <a:p>
            <a:endParaRPr lang="en-US" altLang="zh-CN" sz="1202" b="1" spc="6" dirty="0">
              <a:solidFill>
                <a:srgbClr val="000000"/>
              </a:solidFill>
              <a:latin typeface="Calibri"/>
              <a:ea typeface="Calibri"/>
              <a:cs typeface="Calibri"/>
            </a:endParaRPr>
          </a:p>
        </p:txBody>
      </p:sp>
      <p:sp>
        <p:nvSpPr>
          <p:cNvPr id="3" name="TextBox 2"/>
          <p:cNvSpPr txBox="1"/>
          <p:nvPr/>
        </p:nvSpPr>
        <p:spPr>
          <a:xfrm>
            <a:off x="7051803" y="5351750"/>
            <a:ext cx="1868022" cy="461665"/>
          </a:xfrm>
          <a:prstGeom prst="rect">
            <a:avLst/>
          </a:prstGeom>
          <a:noFill/>
        </p:spPr>
        <p:txBody>
          <a:bodyPr wrap="square" rtlCol="0">
            <a:spAutoFit/>
          </a:bodyPr>
          <a:lstStyle/>
          <a:p>
            <a:pPr algn="ctr"/>
            <a:r>
              <a:rPr lang="ru-RU" sz="1200" dirty="0">
                <a:latin typeface="Arial" panose="020B0604020202020204" pitchFamily="34" charset="0"/>
                <a:cs typeface="Arial" panose="020B0604020202020204" pitchFamily="34" charset="0"/>
              </a:rPr>
              <a:t>копию сертификатов на системы менеджмента.</a:t>
            </a:r>
          </a:p>
        </p:txBody>
      </p:sp>
      <p:pic>
        <p:nvPicPr>
          <p:cNvPr id="4" name="Рисунок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0836" y="3672479"/>
            <a:ext cx="1161595" cy="16411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Прямоугольник 27"/>
          <p:cNvSpPr/>
          <p:nvPr/>
        </p:nvSpPr>
        <p:spPr>
          <a:xfrm>
            <a:off x="2126234" y="3452449"/>
            <a:ext cx="5974158" cy="192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Прямоугольник 26"/>
          <p:cNvSpPr/>
          <p:nvPr/>
        </p:nvSpPr>
        <p:spPr>
          <a:xfrm>
            <a:off x="2391885" y="3452449"/>
            <a:ext cx="5832648" cy="839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Image6"/>
          <p:cNvPicPr>
            <a:picLocks noChangeAspect="1"/>
          </p:cNvPicPr>
          <p:nvPr/>
        </p:nvPicPr>
        <p:blipFill>
          <a:blip r:embed="rId2"/>
          <a:stretch>
            <a:fillRect/>
          </a:stretch>
        </p:blipFill>
        <p:spPr>
          <a:xfrm>
            <a:off x="6991115" y="1090866"/>
            <a:ext cx="1971224" cy="1348732"/>
          </a:xfrm>
          <a:prstGeom prst="rect">
            <a:avLst/>
          </a:prstGeom>
          <a:noFill/>
        </p:spPr>
      </p:pic>
      <p:sp>
        <p:nvSpPr>
          <p:cNvPr id="7" name="Path7"/>
          <p:cNvSpPr/>
          <p:nvPr/>
        </p:nvSpPr>
        <p:spPr>
          <a:xfrm>
            <a:off x="538162" y="2690876"/>
            <a:ext cx="8011986" cy="19050"/>
          </a:xfrm>
          <a:custGeom>
            <a:avLst/>
            <a:gdLst/>
            <a:ahLst/>
            <a:cxnLst/>
            <a:rect l="l" t="t" r="r" b="b"/>
            <a:pathLst>
              <a:path w="8011986" h="19050">
                <a:moveTo>
                  <a:pt x="9525" y="9525"/>
                </a:moveTo>
                <a:lnTo>
                  <a:pt x="8002462" y="9525"/>
                </a:lnTo>
              </a:path>
            </a:pathLst>
          </a:custGeom>
          <a:solidFill>
            <a:srgbClr val="000000">
              <a:alpha val="0"/>
            </a:srgbClr>
          </a:solidFill>
          <a:ln w="9525" cap="sq">
            <a:solidFill>
              <a:srgbClr val="4A7EBB">
                <a:alpha val="100000"/>
              </a:srgbClr>
            </a:solidFill>
            <a:prstDash val="solid"/>
          </a:ln>
        </p:spPr>
        <p:style>
          <a:lnRef idx="2">
            <a:schemeClr val="accent1"/>
          </a:lnRef>
          <a:fillRef idx="1">
            <a:schemeClr val="accent1"/>
          </a:fillRef>
          <a:effectRef idx="0">
            <a:schemeClr val="accent1"/>
          </a:effectRef>
          <a:fontRef idx="major">
            <a:schemeClr val="accent1"/>
          </a:fontRef>
        </p:style>
        <p:txBody>
          <a:bodyPr rtlCol="0" anchor="ctr"/>
          <a:lstStyle/>
          <a:p>
            <a:pPr algn="ctr"/>
            <a:endParaRPr lang="en-US" altLang="zh-CN" dirty="0"/>
          </a:p>
        </p:txBody>
      </p:sp>
      <p:sp>
        <p:nvSpPr>
          <p:cNvPr id="8" name="Text Box8"/>
          <p:cNvSpPr txBox="1"/>
          <p:nvPr/>
        </p:nvSpPr>
        <p:spPr>
          <a:xfrm>
            <a:off x="271144" y="1024271"/>
            <a:ext cx="5501891" cy="323486"/>
          </a:xfrm>
          <a:prstGeom prst="rect">
            <a:avLst/>
          </a:prstGeom>
          <a:noFill/>
        </p:spPr>
        <p:txBody>
          <a:bodyPr wrap="none" lIns="0" tIns="0" rIns="0" rtlCol="0">
            <a:spAutoFit/>
          </a:bodyPr>
          <a:lstStyle/>
          <a:p>
            <a:r>
              <a:rPr lang="ru-RU" altLang="zh-CN" sz="1802" b="1" spc="1" dirty="0" smtClean="0">
                <a:solidFill>
                  <a:srgbClr val="000000"/>
                </a:solidFill>
                <a:latin typeface="Arial" panose="020B0604020202020204" pitchFamily="34" charset="0"/>
                <a:ea typeface="Calibri"/>
                <a:cs typeface="Arial" panose="020B0604020202020204" pitchFamily="34" charset="0"/>
              </a:rPr>
              <a:t>Отчет участника конкурса должен состоять из:</a:t>
            </a:r>
            <a:endParaRPr lang="en-US" altLang="zh-CN" sz="1802" b="1" spc="0" dirty="0" smtClean="0">
              <a:solidFill>
                <a:srgbClr val="000000"/>
              </a:solidFill>
              <a:latin typeface="Arial" panose="020B0604020202020204" pitchFamily="34" charset="0"/>
              <a:ea typeface="Calibri"/>
              <a:cs typeface="Arial" panose="020B0604020202020204" pitchFamily="34" charset="0"/>
            </a:endParaRPr>
          </a:p>
        </p:txBody>
      </p:sp>
      <p:sp>
        <p:nvSpPr>
          <p:cNvPr id="10" name="Text Box10"/>
          <p:cNvSpPr txBox="1"/>
          <p:nvPr/>
        </p:nvSpPr>
        <p:spPr>
          <a:xfrm>
            <a:off x="118721" y="1364985"/>
            <a:ext cx="6872394" cy="1432765"/>
          </a:xfrm>
          <a:prstGeom prst="rect">
            <a:avLst/>
          </a:prstGeom>
          <a:noFill/>
        </p:spPr>
        <p:txBody>
          <a:bodyPr wrap="square" lIns="0" tIns="0" rIns="0" rtlCol="0">
            <a:spAutoFit/>
          </a:bodyPr>
          <a:lstStyle/>
          <a:p>
            <a:pPr marL="342900" indent="-342900">
              <a:buFont typeface="Wingdings" panose="05000000000000000000" pitchFamily="2" charset="2"/>
              <a:buChar char="ü"/>
            </a:pPr>
            <a:r>
              <a:rPr lang="en-US" altLang="zh-CN" sz="1802" spc="-1791" dirty="0" smtClean="0">
                <a:solidFill>
                  <a:srgbClr val="000000"/>
                </a:solidFill>
                <a:latin typeface="Arial" panose="020B0604020202020204" pitchFamily="34" charset="0"/>
                <a:ea typeface="Wingdings"/>
                <a:cs typeface="Arial" panose="020B0604020202020204" pitchFamily="34" charset="0"/>
              </a:rPr>
              <a:t> </a:t>
            </a:r>
            <a:r>
              <a:rPr lang="en-US" altLang="zh-CN" sz="1802" spc="1" dirty="0">
                <a:solidFill>
                  <a:srgbClr val="000000"/>
                </a:solidFill>
                <a:latin typeface="Arial" panose="020B0604020202020204" pitchFamily="34" charset="0"/>
                <a:ea typeface="Calibri"/>
                <a:cs typeface="Arial" panose="020B0604020202020204" pitchFamily="34" charset="0"/>
              </a:rPr>
              <a:t>к</a:t>
            </a:r>
            <a:r>
              <a:rPr lang="en-US" altLang="zh-CN" sz="1802" spc="-396" dirty="0">
                <a:solidFill>
                  <a:srgbClr val="000000"/>
                </a:solidFill>
                <a:latin typeface="Arial" panose="020B0604020202020204" pitchFamily="34" charset="0"/>
                <a:ea typeface="Calibri"/>
                <a:cs typeface="Arial" panose="020B0604020202020204" pitchFamily="34" charset="0"/>
              </a:rPr>
              <a:t> </a:t>
            </a:r>
            <a:r>
              <a:rPr lang="en-US" altLang="zh-CN" sz="1802" spc="5" dirty="0">
                <a:solidFill>
                  <a:srgbClr val="000000"/>
                </a:solidFill>
                <a:latin typeface="Arial" panose="020B0604020202020204" pitchFamily="34" charset="0"/>
                <a:ea typeface="Calibri"/>
                <a:cs typeface="Arial" panose="020B0604020202020204" pitchFamily="34" charset="0"/>
              </a:rPr>
              <a:t>раткого</a:t>
            </a:r>
            <a:r>
              <a:rPr lang="en-US" altLang="zh-CN" sz="1802" spc="-84" dirty="0">
                <a:solidFill>
                  <a:srgbClr val="000000"/>
                </a:solidFill>
                <a:latin typeface="Arial" panose="020B0604020202020204" pitchFamily="34" charset="0"/>
                <a:ea typeface="Calibri"/>
                <a:cs typeface="Arial" panose="020B0604020202020204" pitchFamily="34" charset="0"/>
              </a:rPr>
              <a:t> </a:t>
            </a:r>
            <a:r>
              <a:rPr lang="en-US" altLang="zh-CN" sz="1802" spc="13" dirty="0">
                <a:solidFill>
                  <a:srgbClr val="000000"/>
                </a:solidFill>
                <a:latin typeface="Arial" panose="020B0604020202020204" pitchFamily="34" charset="0"/>
                <a:ea typeface="Calibri"/>
                <a:cs typeface="Arial" panose="020B0604020202020204" pitchFamily="34" charset="0"/>
              </a:rPr>
              <a:t>обзора</a:t>
            </a:r>
            <a:r>
              <a:rPr lang="en-US" altLang="zh-CN" sz="1802" spc="-73" dirty="0">
                <a:solidFill>
                  <a:srgbClr val="000000"/>
                </a:solidFill>
                <a:latin typeface="Arial" panose="020B0604020202020204" pitchFamily="34" charset="0"/>
                <a:ea typeface="Calibri"/>
                <a:cs typeface="Arial" panose="020B0604020202020204" pitchFamily="34" charset="0"/>
              </a:rPr>
              <a:t> </a:t>
            </a:r>
            <a:r>
              <a:rPr lang="en-US" altLang="zh-CN" sz="1802" spc="-9" dirty="0">
                <a:solidFill>
                  <a:srgbClr val="000000"/>
                </a:solidFill>
                <a:latin typeface="Arial" panose="020B0604020202020204" pitchFamily="34" charset="0"/>
                <a:ea typeface="Calibri"/>
                <a:cs typeface="Arial" panose="020B0604020202020204" pitchFamily="34" charset="0"/>
              </a:rPr>
              <a:t>деятельности</a:t>
            </a:r>
            <a:r>
              <a:rPr lang="en-US" altLang="zh-CN" sz="1802" spc="41" dirty="0">
                <a:solidFill>
                  <a:srgbClr val="000000"/>
                </a:solidFill>
                <a:latin typeface="Arial" panose="020B0604020202020204" pitchFamily="34" charset="0"/>
                <a:ea typeface="Calibri"/>
                <a:cs typeface="Arial" panose="020B0604020202020204" pitchFamily="34" charset="0"/>
              </a:rPr>
              <a:t> </a:t>
            </a:r>
            <a:r>
              <a:rPr lang="en-US" altLang="zh-CN" sz="1802" dirty="0">
                <a:solidFill>
                  <a:srgbClr val="000000"/>
                </a:solidFill>
                <a:latin typeface="Arial" panose="020B0604020202020204" pitchFamily="34" charset="0"/>
                <a:ea typeface="Calibri"/>
                <a:cs typeface="Arial" panose="020B0604020202020204" pitchFamily="34" charset="0"/>
              </a:rPr>
              <a:t>участника</a:t>
            </a:r>
            <a:r>
              <a:rPr lang="en-US" altLang="zh-CN" sz="1802" spc="1" dirty="0">
                <a:solidFill>
                  <a:srgbClr val="000000"/>
                </a:solidFill>
                <a:latin typeface="Arial" panose="020B0604020202020204" pitchFamily="34" charset="0"/>
                <a:ea typeface="Calibri"/>
                <a:cs typeface="Arial" panose="020B0604020202020204" pitchFamily="34" charset="0"/>
              </a:rPr>
              <a:t> </a:t>
            </a:r>
            <a:r>
              <a:rPr lang="en-US" altLang="zh-CN" sz="1802" spc="5" dirty="0">
                <a:solidFill>
                  <a:srgbClr val="000000"/>
                </a:solidFill>
                <a:latin typeface="Arial" panose="020B0604020202020204" pitchFamily="34" charset="0"/>
                <a:ea typeface="Calibri"/>
                <a:cs typeface="Arial" panose="020B0604020202020204" pitchFamily="34" charset="0"/>
              </a:rPr>
              <a:t>конкурса</a:t>
            </a:r>
            <a:r>
              <a:rPr lang="en-US" altLang="zh-CN" sz="1802" spc="-295" dirty="0">
                <a:solidFill>
                  <a:srgbClr val="000000"/>
                </a:solidFill>
                <a:latin typeface="Arial" panose="020B0604020202020204" pitchFamily="34" charset="0"/>
                <a:ea typeface="Calibri"/>
                <a:cs typeface="Arial" panose="020B0604020202020204" pitchFamily="34" charset="0"/>
              </a:rPr>
              <a:t> </a:t>
            </a:r>
            <a:r>
              <a:rPr lang="en-US" altLang="zh-CN" sz="1802" dirty="0" smtClean="0">
                <a:solidFill>
                  <a:srgbClr val="000000"/>
                </a:solidFill>
                <a:latin typeface="Arial" panose="020B0604020202020204" pitchFamily="34" charset="0"/>
                <a:ea typeface="Calibri"/>
                <a:cs typeface="Arial" panose="020B0604020202020204" pitchFamily="34" charset="0"/>
              </a:rPr>
              <a:t>;</a:t>
            </a:r>
            <a:endParaRPr lang="ru-RU" altLang="zh-CN" sz="1802" spc="12" dirty="0" smtClean="0">
              <a:solidFill>
                <a:srgbClr val="000000"/>
              </a:solidFill>
              <a:latin typeface="Arial" panose="020B0604020202020204" pitchFamily="34" charset="0"/>
              <a:ea typeface="Calibri"/>
              <a:cs typeface="Arial" panose="020B0604020202020204" pitchFamily="34" charset="0"/>
            </a:endParaRPr>
          </a:p>
          <a:p>
            <a:pPr marL="342900" indent="-342900">
              <a:buFont typeface="Wingdings" panose="05000000000000000000" pitchFamily="2" charset="2"/>
              <a:buChar char="ü"/>
            </a:pPr>
            <a:r>
              <a:rPr lang="en-US" altLang="zh-CN" sz="1802" spc="12" dirty="0" smtClean="0">
                <a:solidFill>
                  <a:srgbClr val="000000"/>
                </a:solidFill>
                <a:latin typeface="Arial" panose="020B0604020202020204" pitchFamily="34" charset="0"/>
                <a:ea typeface="Calibri"/>
                <a:cs typeface="Arial" panose="020B0604020202020204" pitchFamily="34" charset="0"/>
              </a:rPr>
              <a:t>описания</a:t>
            </a:r>
            <a:r>
              <a:rPr lang="en-US" altLang="zh-CN" sz="1802" spc="-136" dirty="0" smtClean="0">
                <a:solidFill>
                  <a:srgbClr val="000000"/>
                </a:solidFill>
                <a:latin typeface="Arial" panose="020B0604020202020204" pitchFamily="34" charset="0"/>
                <a:ea typeface="Calibri"/>
                <a:cs typeface="Arial" panose="020B0604020202020204" pitchFamily="34" charset="0"/>
              </a:rPr>
              <a:t> </a:t>
            </a:r>
            <a:r>
              <a:rPr lang="en-US" altLang="zh-CN" sz="1802" spc="5" dirty="0" smtClean="0">
                <a:solidFill>
                  <a:srgbClr val="000000"/>
                </a:solidFill>
                <a:latin typeface="Arial" panose="020B0604020202020204" pitchFamily="34" charset="0"/>
                <a:ea typeface="Calibri"/>
                <a:cs typeface="Arial" panose="020B0604020202020204" pitchFamily="34" charset="0"/>
              </a:rPr>
              <a:t>крит</a:t>
            </a:r>
            <a:r>
              <a:rPr lang="en-US" altLang="zh-CN" sz="1802" spc="-383" dirty="0" smtClean="0">
                <a:solidFill>
                  <a:srgbClr val="000000"/>
                </a:solidFill>
                <a:latin typeface="Arial" panose="020B0604020202020204" pitchFamily="34" charset="0"/>
                <a:ea typeface="Calibri"/>
                <a:cs typeface="Arial" panose="020B0604020202020204" pitchFamily="34" charset="0"/>
              </a:rPr>
              <a:t> </a:t>
            </a:r>
            <a:r>
              <a:rPr lang="en-US" altLang="zh-CN" sz="1802" spc="1" dirty="0" smtClean="0">
                <a:solidFill>
                  <a:srgbClr val="000000"/>
                </a:solidFill>
                <a:latin typeface="Arial" panose="020B0604020202020204" pitchFamily="34" charset="0"/>
                <a:ea typeface="Calibri"/>
                <a:cs typeface="Arial" panose="020B0604020202020204" pitchFamily="34" charset="0"/>
              </a:rPr>
              <a:t>е</a:t>
            </a:r>
            <a:r>
              <a:rPr lang="en-US" altLang="zh-CN" sz="1802" spc="8" dirty="0" smtClean="0">
                <a:solidFill>
                  <a:srgbClr val="000000"/>
                </a:solidFill>
                <a:latin typeface="Arial" panose="020B0604020202020204" pitchFamily="34" charset="0"/>
                <a:ea typeface="Calibri"/>
                <a:cs typeface="Arial" panose="020B0604020202020204" pitchFamily="34" charset="0"/>
              </a:rPr>
              <a:t>риев</a:t>
            </a:r>
            <a:r>
              <a:rPr lang="en-US" altLang="zh-CN" sz="1802" spc="5" dirty="0" smtClean="0">
                <a:solidFill>
                  <a:srgbClr val="000000"/>
                </a:solidFill>
                <a:latin typeface="Arial" panose="020B0604020202020204" pitchFamily="34" charset="0"/>
                <a:ea typeface="Calibri"/>
                <a:cs typeface="Arial" panose="020B0604020202020204" pitchFamily="34" charset="0"/>
              </a:rPr>
              <a:t> </a:t>
            </a:r>
            <a:r>
              <a:rPr lang="en-US" altLang="zh-CN" sz="1802" spc="7" dirty="0" smtClean="0">
                <a:solidFill>
                  <a:srgbClr val="000000"/>
                </a:solidFill>
                <a:latin typeface="Arial" panose="020B0604020202020204" pitchFamily="34" charset="0"/>
                <a:ea typeface="Calibri"/>
                <a:cs typeface="Arial" panose="020B0604020202020204" pitchFamily="34" charset="0"/>
              </a:rPr>
              <a:t>самооценк</a:t>
            </a:r>
            <a:r>
              <a:rPr lang="en-US" altLang="zh-CN" sz="1802" spc="-396" dirty="0" smtClean="0">
                <a:solidFill>
                  <a:srgbClr val="000000"/>
                </a:solidFill>
                <a:latin typeface="Arial" panose="020B0604020202020204" pitchFamily="34" charset="0"/>
                <a:ea typeface="Calibri"/>
                <a:cs typeface="Arial" panose="020B0604020202020204" pitchFamily="34" charset="0"/>
              </a:rPr>
              <a:t> </a:t>
            </a:r>
            <a:r>
              <a:rPr lang="en-US" altLang="zh-CN" sz="1802" spc="0" dirty="0" smtClean="0">
                <a:solidFill>
                  <a:srgbClr val="000000"/>
                </a:solidFill>
                <a:latin typeface="Arial" panose="020B0604020202020204" pitchFamily="34" charset="0"/>
                <a:ea typeface="Calibri"/>
                <a:cs typeface="Arial" panose="020B0604020202020204" pitchFamily="34" charset="0"/>
              </a:rPr>
              <a:t>и,</a:t>
            </a:r>
            <a:r>
              <a:rPr lang="en-US" altLang="zh-CN" sz="1802" spc="-32" dirty="0" smtClean="0">
                <a:solidFill>
                  <a:srgbClr val="000000"/>
                </a:solidFill>
                <a:latin typeface="Arial" panose="020B0604020202020204" pitchFamily="34" charset="0"/>
                <a:ea typeface="Calibri"/>
                <a:cs typeface="Arial" panose="020B0604020202020204" pitchFamily="34" charset="0"/>
              </a:rPr>
              <a:t> </a:t>
            </a:r>
            <a:r>
              <a:rPr lang="en-US" altLang="zh-CN" sz="1802" spc="6" dirty="0" smtClean="0">
                <a:solidFill>
                  <a:srgbClr val="000000"/>
                </a:solidFill>
                <a:latin typeface="Arial" panose="020B0604020202020204" pitchFamily="34" charset="0"/>
                <a:ea typeface="Calibri"/>
                <a:cs typeface="Arial" panose="020B0604020202020204" pitchFamily="34" charset="0"/>
              </a:rPr>
              <a:t>установленных</a:t>
            </a:r>
            <a:r>
              <a:rPr lang="en-US" altLang="zh-CN" sz="1802" spc="-138" dirty="0" smtClean="0">
                <a:solidFill>
                  <a:srgbClr val="000000"/>
                </a:solidFill>
                <a:latin typeface="Arial" panose="020B0604020202020204" pitchFamily="34" charset="0"/>
                <a:ea typeface="Calibri"/>
                <a:cs typeface="Arial" panose="020B0604020202020204" pitchFamily="34" charset="0"/>
              </a:rPr>
              <a:t> </a:t>
            </a:r>
            <a:r>
              <a:rPr lang="en-US" altLang="zh-CN" sz="1802" spc="1" dirty="0" smtClean="0">
                <a:solidFill>
                  <a:srgbClr val="000000"/>
                </a:solidFill>
                <a:latin typeface="Arial" panose="020B0604020202020204" pitchFamily="34" charset="0"/>
                <a:ea typeface="Calibri"/>
                <a:cs typeface="Arial" panose="020B0604020202020204" pitchFamily="34" charset="0"/>
              </a:rPr>
              <a:t>в</a:t>
            </a:r>
            <a:r>
              <a:rPr lang="ru-RU" altLang="zh-CN" sz="1802" spc="1" dirty="0" smtClean="0">
                <a:solidFill>
                  <a:srgbClr val="000000"/>
                </a:solidFill>
                <a:latin typeface="Arial" panose="020B0604020202020204" pitchFamily="34" charset="0"/>
                <a:ea typeface="Calibri"/>
                <a:cs typeface="Arial" panose="020B0604020202020204" pitchFamily="34" charset="0"/>
              </a:rPr>
              <a:t> </a:t>
            </a:r>
            <a:r>
              <a:rPr lang="en-US" altLang="zh-CN" sz="1802" spc="3" dirty="0" smtClean="0">
                <a:solidFill>
                  <a:srgbClr val="000000"/>
                </a:solidFill>
                <a:latin typeface="Arial" panose="020B0604020202020204" pitchFamily="34" charset="0"/>
                <a:ea typeface="Calibri"/>
                <a:cs typeface="Arial" panose="020B0604020202020204" pitchFamily="34" charset="0"/>
              </a:rPr>
              <a:t>соответствии</a:t>
            </a:r>
            <a:r>
              <a:rPr lang="en-US" altLang="zh-CN" sz="1802" spc="-108" dirty="0" smtClean="0">
                <a:solidFill>
                  <a:srgbClr val="000000"/>
                </a:solidFill>
                <a:latin typeface="Arial" panose="020B0604020202020204" pitchFamily="34" charset="0"/>
                <a:ea typeface="Calibri"/>
                <a:cs typeface="Arial" panose="020B0604020202020204" pitchFamily="34" charset="0"/>
              </a:rPr>
              <a:t> </a:t>
            </a:r>
            <a:r>
              <a:rPr lang="en-US" altLang="zh-CN" sz="1802" spc="1" dirty="0" smtClean="0">
                <a:solidFill>
                  <a:srgbClr val="000000"/>
                </a:solidFill>
                <a:latin typeface="Arial" panose="020B0604020202020204" pitchFamily="34" charset="0"/>
                <a:ea typeface="Calibri"/>
                <a:cs typeface="Arial" panose="020B0604020202020204" pitchFamily="34" charset="0"/>
              </a:rPr>
              <a:t>с</a:t>
            </a:r>
            <a:r>
              <a:rPr lang="ru-RU" altLang="zh-CN" sz="1802" spc="1" dirty="0" smtClean="0">
                <a:solidFill>
                  <a:srgbClr val="000000"/>
                </a:solidFill>
                <a:latin typeface="Arial" panose="020B0604020202020204" pitchFamily="34" charset="0"/>
                <a:ea typeface="Calibri"/>
                <a:cs typeface="Arial" panose="020B0604020202020204" pitchFamily="34" charset="0"/>
              </a:rPr>
              <a:t> </a:t>
            </a:r>
            <a:r>
              <a:rPr lang="en-US" altLang="zh-CN" sz="1802" spc="-18" dirty="0" smtClean="0">
                <a:solidFill>
                  <a:srgbClr val="000000"/>
                </a:solidFill>
                <a:latin typeface="Arial" panose="020B0604020202020204" pitchFamily="34" charset="0"/>
                <a:ea typeface="Calibri"/>
                <a:cs typeface="Arial" panose="020B0604020202020204" pitchFamily="34" charset="0"/>
              </a:rPr>
              <a:t>моделью</a:t>
            </a:r>
            <a:r>
              <a:rPr lang="en-US" altLang="zh-CN" sz="1802" spc="14" dirty="0" smtClean="0">
                <a:solidFill>
                  <a:srgbClr val="000000"/>
                </a:solidFill>
                <a:latin typeface="Arial" panose="020B0604020202020204" pitchFamily="34" charset="0"/>
                <a:ea typeface="Calibri"/>
                <a:cs typeface="Arial" panose="020B0604020202020204" pitchFamily="34" charset="0"/>
              </a:rPr>
              <a:t> </a:t>
            </a:r>
            <a:r>
              <a:rPr lang="en-US" altLang="zh-CN" sz="1802" spc="8" dirty="0">
                <a:solidFill>
                  <a:srgbClr val="000000"/>
                </a:solidFill>
                <a:latin typeface="Arial" panose="020B0604020202020204" pitchFamily="34" charset="0"/>
                <a:ea typeface="Calibri"/>
                <a:cs typeface="Arial" panose="020B0604020202020204" pitchFamily="34" charset="0"/>
              </a:rPr>
              <a:t>премии</a:t>
            </a:r>
            <a:r>
              <a:rPr lang="en-US" altLang="zh-CN" sz="1802" spc="-32" dirty="0">
                <a:solidFill>
                  <a:srgbClr val="000000"/>
                </a:solidFill>
                <a:latin typeface="Arial" panose="020B0604020202020204" pitchFamily="34" charset="0"/>
                <a:ea typeface="Calibri"/>
                <a:cs typeface="Arial" panose="020B0604020202020204" pitchFamily="34" charset="0"/>
              </a:rPr>
              <a:t> </a:t>
            </a:r>
            <a:r>
              <a:rPr lang="en-US" altLang="zh-CN" sz="1802" spc="-1" dirty="0">
                <a:solidFill>
                  <a:srgbClr val="000000"/>
                </a:solidFill>
                <a:latin typeface="Arial" panose="020B0604020202020204" pitchFamily="34" charset="0"/>
                <a:ea typeface="Calibri"/>
                <a:cs typeface="Arial" panose="020B0604020202020204" pitchFamily="34" charset="0"/>
              </a:rPr>
              <a:t>Президента</a:t>
            </a:r>
            <a:r>
              <a:rPr lang="en-US" altLang="zh-CN" sz="1802" spc="1" dirty="0">
                <a:solidFill>
                  <a:srgbClr val="000000"/>
                </a:solidFill>
                <a:latin typeface="Arial" panose="020B0604020202020204" pitchFamily="34" charset="0"/>
                <a:ea typeface="Calibri"/>
                <a:cs typeface="Arial" panose="020B0604020202020204" pitchFamily="34" charset="0"/>
              </a:rPr>
              <a:t> </a:t>
            </a:r>
            <a:r>
              <a:rPr lang="en-US" altLang="zh-CN" sz="1802" dirty="0">
                <a:solidFill>
                  <a:srgbClr val="000000"/>
                </a:solidFill>
                <a:latin typeface="Arial" panose="020B0604020202020204" pitchFamily="34" charset="0"/>
                <a:ea typeface="Calibri"/>
                <a:cs typeface="Arial" panose="020B0604020202020204" pitchFamily="34" charset="0"/>
              </a:rPr>
              <a:t>Республики</a:t>
            </a:r>
            <a:r>
              <a:rPr lang="en-US" altLang="zh-CN" sz="1802" spc="-32" dirty="0">
                <a:solidFill>
                  <a:srgbClr val="000000"/>
                </a:solidFill>
                <a:latin typeface="Arial" panose="020B0604020202020204" pitchFamily="34" charset="0"/>
                <a:ea typeface="Calibri"/>
                <a:cs typeface="Arial" panose="020B0604020202020204" pitchFamily="34" charset="0"/>
              </a:rPr>
              <a:t> </a:t>
            </a:r>
            <a:r>
              <a:rPr lang="en-US" altLang="zh-CN" sz="1802" spc="3" dirty="0">
                <a:solidFill>
                  <a:srgbClr val="000000"/>
                </a:solidFill>
                <a:latin typeface="Arial" panose="020B0604020202020204" pitchFamily="34" charset="0"/>
                <a:ea typeface="Calibri"/>
                <a:cs typeface="Arial" panose="020B0604020202020204" pitchFamily="34" charset="0"/>
              </a:rPr>
              <a:t>Казахстан</a:t>
            </a:r>
            <a:r>
              <a:rPr lang="en-US" altLang="zh-CN" sz="1802" spc="-328" dirty="0">
                <a:solidFill>
                  <a:srgbClr val="000000"/>
                </a:solidFill>
                <a:latin typeface="Arial" panose="020B0604020202020204" pitchFamily="34" charset="0"/>
                <a:ea typeface="Calibri"/>
                <a:cs typeface="Arial" panose="020B0604020202020204" pitchFamily="34" charset="0"/>
              </a:rPr>
              <a:t> </a:t>
            </a:r>
            <a:r>
              <a:rPr lang="en-US" altLang="zh-CN" sz="1802" spc="4" dirty="0">
                <a:solidFill>
                  <a:srgbClr val="000000"/>
                </a:solidFill>
                <a:latin typeface="Arial" panose="020B0604020202020204" pitchFamily="34" charset="0"/>
                <a:ea typeface="Calibri"/>
                <a:cs typeface="Arial" panose="020B0604020202020204" pitchFamily="34" charset="0"/>
              </a:rPr>
              <a:t>.</a:t>
            </a:r>
          </a:p>
          <a:p>
            <a:pPr marL="342900" indent="-342900">
              <a:buFont typeface="Wingdings" panose="05000000000000000000" pitchFamily="2" charset="2"/>
              <a:buChar char="ü"/>
            </a:pPr>
            <a:endParaRPr lang="en-US" altLang="zh-CN" sz="1802" spc="1" dirty="0" smtClean="0">
              <a:solidFill>
                <a:srgbClr val="000000"/>
              </a:solidFill>
              <a:latin typeface="Arial" panose="020B0604020202020204" pitchFamily="34" charset="0"/>
              <a:ea typeface="Calibri"/>
              <a:cs typeface="Arial" panose="020B0604020202020204" pitchFamily="34" charset="0"/>
            </a:endParaRPr>
          </a:p>
        </p:txBody>
      </p:sp>
      <p:sp>
        <p:nvSpPr>
          <p:cNvPr id="12" name="Text Box12"/>
          <p:cNvSpPr txBox="1"/>
          <p:nvPr/>
        </p:nvSpPr>
        <p:spPr>
          <a:xfrm>
            <a:off x="271144" y="2782750"/>
            <a:ext cx="8279003" cy="5034712"/>
          </a:xfrm>
          <a:prstGeom prst="rect">
            <a:avLst/>
          </a:prstGeom>
          <a:noFill/>
        </p:spPr>
        <p:txBody>
          <a:bodyPr wrap="square" lIns="0" tIns="0" rIns="0" rtlCol="0">
            <a:spAutoFit/>
          </a:bodyPr>
          <a:lstStyle/>
          <a:p>
            <a:r>
              <a:rPr lang="en-US" altLang="zh-CN" b="1" spc="1" dirty="0" smtClean="0">
                <a:solidFill>
                  <a:srgbClr val="000000"/>
                </a:solidFill>
                <a:latin typeface="Arial" panose="020B0604020202020204" pitchFamily="34" charset="0"/>
                <a:ea typeface="Calibri"/>
                <a:cs typeface="Arial" panose="020B0604020202020204" pitchFamily="34" charset="0"/>
              </a:rPr>
              <a:t>В</a:t>
            </a:r>
            <a:r>
              <a:rPr lang="en-US" altLang="zh-CN" b="1" spc="7" dirty="0" smtClean="0">
                <a:solidFill>
                  <a:srgbClr val="000000"/>
                </a:solidFill>
                <a:latin typeface="Arial" panose="020B0604020202020204" pitchFamily="34" charset="0"/>
                <a:ea typeface="Calibri"/>
                <a:cs typeface="Arial" panose="020B0604020202020204" pitchFamily="34" charset="0"/>
              </a:rPr>
              <a:t> </a:t>
            </a:r>
            <a:r>
              <a:rPr lang="en-US" altLang="zh-CN" b="1" spc="3" dirty="0" smtClean="0">
                <a:solidFill>
                  <a:srgbClr val="000000"/>
                </a:solidFill>
                <a:latin typeface="Arial" panose="020B0604020202020204" pitchFamily="34" charset="0"/>
                <a:ea typeface="Calibri"/>
                <a:cs typeface="Arial" panose="020B0604020202020204" pitchFamily="34" charset="0"/>
              </a:rPr>
              <a:t>кратком</a:t>
            </a:r>
            <a:r>
              <a:rPr lang="en-US" altLang="zh-CN" b="1" spc="-39" dirty="0" smtClean="0">
                <a:solidFill>
                  <a:srgbClr val="000000"/>
                </a:solidFill>
                <a:latin typeface="Arial" panose="020B0604020202020204" pitchFamily="34" charset="0"/>
                <a:ea typeface="Calibri"/>
                <a:cs typeface="Arial" panose="020B0604020202020204" pitchFamily="34" charset="0"/>
              </a:rPr>
              <a:t> </a:t>
            </a:r>
            <a:r>
              <a:rPr lang="en-US" altLang="zh-CN" b="1" spc="3" dirty="0" smtClean="0">
                <a:solidFill>
                  <a:srgbClr val="000000"/>
                </a:solidFill>
                <a:latin typeface="Arial" panose="020B0604020202020204" pitchFamily="34" charset="0"/>
                <a:ea typeface="Calibri"/>
                <a:cs typeface="Arial" panose="020B0604020202020204" pitchFamily="34" charset="0"/>
              </a:rPr>
              <a:t>обзоре</a:t>
            </a:r>
            <a:r>
              <a:rPr lang="en-US" altLang="zh-CN" b="1" spc="-36" dirty="0" smtClean="0">
                <a:solidFill>
                  <a:srgbClr val="000000"/>
                </a:solidFill>
                <a:latin typeface="Arial" panose="020B0604020202020204" pitchFamily="34" charset="0"/>
                <a:ea typeface="Calibri"/>
                <a:cs typeface="Arial" panose="020B0604020202020204" pitchFamily="34" charset="0"/>
              </a:rPr>
              <a:t> </a:t>
            </a:r>
            <a:r>
              <a:rPr lang="en-US" altLang="zh-CN" b="1" spc="1" dirty="0" smtClean="0">
                <a:solidFill>
                  <a:srgbClr val="000000"/>
                </a:solidFill>
                <a:latin typeface="Arial" panose="020B0604020202020204" pitchFamily="34" charset="0"/>
                <a:ea typeface="Calibri"/>
                <a:cs typeface="Arial" panose="020B0604020202020204" pitchFamily="34" charset="0"/>
              </a:rPr>
              <a:t>о</a:t>
            </a:r>
            <a:r>
              <a:rPr lang="en-US" altLang="zh-CN" b="1" spc="-401" dirty="0" smtClean="0">
                <a:solidFill>
                  <a:srgbClr val="000000"/>
                </a:solidFill>
                <a:latin typeface="Arial" panose="020B0604020202020204" pitchFamily="34" charset="0"/>
                <a:ea typeface="Calibri"/>
                <a:cs typeface="Arial" panose="020B0604020202020204" pitchFamily="34" charset="0"/>
              </a:rPr>
              <a:t> </a:t>
            </a:r>
            <a:r>
              <a:rPr lang="en-US" altLang="zh-CN" b="1" spc="1" dirty="0" smtClean="0">
                <a:solidFill>
                  <a:srgbClr val="000000"/>
                </a:solidFill>
                <a:latin typeface="Arial" panose="020B0604020202020204" pitchFamily="34" charset="0"/>
                <a:ea typeface="Calibri"/>
                <a:cs typeface="Arial" panose="020B0604020202020204" pitchFamily="34" charset="0"/>
              </a:rPr>
              <a:t>б</a:t>
            </a:r>
            <a:r>
              <a:rPr lang="en-US" altLang="zh-CN" b="1" spc="-391" dirty="0" smtClean="0">
                <a:solidFill>
                  <a:srgbClr val="000000"/>
                </a:solidFill>
                <a:latin typeface="Arial" panose="020B0604020202020204" pitchFamily="34" charset="0"/>
                <a:ea typeface="Calibri"/>
                <a:cs typeface="Arial" panose="020B0604020202020204" pitchFamily="34" charset="0"/>
              </a:rPr>
              <a:t> </a:t>
            </a:r>
            <a:r>
              <a:rPr lang="en-US" altLang="zh-CN" b="1" spc="1" dirty="0" smtClean="0">
                <a:solidFill>
                  <a:srgbClr val="000000"/>
                </a:solidFill>
                <a:latin typeface="Arial" panose="020B0604020202020204" pitchFamily="34" charset="0"/>
                <a:ea typeface="Calibri"/>
                <a:cs typeface="Arial" panose="020B0604020202020204" pitchFamily="34" charset="0"/>
              </a:rPr>
              <a:t>ъ</a:t>
            </a:r>
            <a:r>
              <a:rPr lang="en-US" altLang="zh-CN" b="1" spc="-378" dirty="0" smtClean="0">
                <a:solidFill>
                  <a:srgbClr val="000000"/>
                </a:solidFill>
                <a:latin typeface="Arial" panose="020B0604020202020204" pitchFamily="34" charset="0"/>
                <a:ea typeface="Calibri"/>
                <a:cs typeface="Arial" panose="020B0604020202020204" pitchFamily="34" charset="0"/>
              </a:rPr>
              <a:t> </a:t>
            </a:r>
            <a:r>
              <a:rPr lang="en-US" altLang="zh-CN" b="1" spc="0" dirty="0" smtClean="0">
                <a:solidFill>
                  <a:srgbClr val="000000"/>
                </a:solidFill>
                <a:latin typeface="Arial" panose="020B0604020202020204" pitchFamily="34" charset="0"/>
                <a:ea typeface="Calibri"/>
                <a:cs typeface="Arial" panose="020B0604020202020204" pitchFamily="34" charset="0"/>
              </a:rPr>
              <a:t>емом</a:t>
            </a:r>
            <a:r>
              <a:rPr lang="en-US" altLang="zh-CN" b="1" spc="-39" dirty="0" smtClean="0">
                <a:solidFill>
                  <a:srgbClr val="000000"/>
                </a:solidFill>
                <a:latin typeface="Arial" panose="020B0604020202020204" pitchFamily="34" charset="0"/>
                <a:ea typeface="Calibri"/>
                <a:cs typeface="Arial" panose="020B0604020202020204" pitchFamily="34" charset="0"/>
              </a:rPr>
              <a:t> </a:t>
            </a:r>
            <a:r>
              <a:rPr lang="en-US" altLang="zh-CN" b="1" spc="1" dirty="0" smtClean="0">
                <a:solidFill>
                  <a:srgbClr val="000000"/>
                </a:solidFill>
                <a:latin typeface="Arial" panose="020B0604020202020204" pitchFamily="34" charset="0"/>
                <a:ea typeface="Calibri"/>
                <a:cs typeface="Arial" panose="020B0604020202020204" pitchFamily="34" charset="0"/>
              </a:rPr>
              <a:t>не</a:t>
            </a:r>
            <a:r>
              <a:rPr lang="en-US" altLang="zh-CN" b="1" spc="32" dirty="0" smtClean="0">
                <a:solidFill>
                  <a:srgbClr val="000000"/>
                </a:solidFill>
                <a:latin typeface="Arial" panose="020B0604020202020204" pitchFamily="34" charset="0"/>
                <a:ea typeface="Calibri"/>
                <a:cs typeface="Arial" panose="020B0604020202020204" pitchFamily="34" charset="0"/>
              </a:rPr>
              <a:t> </a:t>
            </a:r>
            <a:r>
              <a:rPr lang="en-US" altLang="zh-CN" b="1" spc="11" dirty="0" smtClean="0">
                <a:solidFill>
                  <a:srgbClr val="000000"/>
                </a:solidFill>
                <a:latin typeface="Arial" panose="020B0604020202020204" pitchFamily="34" charset="0"/>
                <a:ea typeface="Calibri"/>
                <a:cs typeface="Arial" panose="020B0604020202020204" pitchFamily="34" charset="0"/>
              </a:rPr>
              <a:t>более</a:t>
            </a:r>
            <a:r>
              <a:rPr lang="en-US" altLang="zh-CN" b="1" spc="-117" dirty="0" smtClean="0">
                <a:solidFill>
                  <a:srgbClr val="000000"/>
                </a:solidFill>
                <a:latin typeface="Arial" panose="020B0604020202020204" pitchFamily="34" charset="0"/>
                <a:ea typeface="Calibri"/>
                <a:cs typeface="Arial" panose="020B0604020202020204" pitchFamily="34" charset="0"/>
              </a:rPr>
              <a:t> </a:t>
            </a:r>
            <a:r>
              <a:rPr lang="en-US" altLang="zh-CN" b="1" spc="1" dirty="0" smtClean="0">
                <a:solidFill>
                  <a:srgbClr val="000000"/>
                </a:solidFill>
                <a:latin typeface="Arial" panose="020B0604020202020204" pitchFamily="34" charset="0"/>
                <a:ea typeface="Calibri"/>
                <a:cs typeface="Arial" panose="020B0604020202020204" pitchFamily="34" charset="0"/>
              </a:rPr>
              <a:t>6</a:t>
            </a:r>
            <a:r>
              <a:rPr lang="en-US" altLang="zh-CN" b="1" spc="30" dirty="0" smtClean="0">
                <a:solidFill>
                  <a:srgbClr val="000000"/>
                </a:solidFill>
                <a:latin typeface="Arial" panose="020B0604020202020204" pitchFamily="34" charset="0"/>
                <a:ea typeface="Calibri"/>
                <a:cs typeface="Arial" panose="020B0604020202020204" pitchFamily="34" charset="0"/>
              </a:rPr>
              <a:t> </a:t>
            </a:r>
            <a:r>
              <a:rPr lang="en-US" altLang="zh-CN" b="1" spc="-2" dirty="0" smtClean="0">
                <a:solidFill>
                  <a:srgbClr val="000000"/>
                </a:solidFill>
                <a:latin typeface="Arial" panose="020B0604020202020204" pitchFamily="34" charset="0"/>
                <a:ea typeface="Calibri"/>
                <a:cs typeface="Arial" panose="020B0604020202020204" pitchFamily="34" charset="0"/>
              </a:rPr>
              <a:t>листов</a:t>
            </a:r>
            <a:r>
              <a:rPr lang="en-US" altLang="zh-CN" b="1" spc="-23" dirty="0" smtClean="0">
                <a:solidFill>
                  <a:srgbClr val="000000"/>
                </a:solidFill>
                <a:latin typeface="Arial" panose="020B0604020202020204" pitchFamily="34" charset="0"/>
                <a:ea typeface="Calibri"/>
                <a:cs typeface="Arial" panose="020B0604020202020204" pitchFamily="34" charset="0"/>
              </a:rPr>
              <a:t> </a:t>
            </a:r>
            <a:r>
              <a:rPr lang="en-US" altLang="zh-CN" b="1" spc="-1" dirty="0" smtClean="0">
                <a:solidFill>
                  <a:srgbClr val="000000"/>
                </a:solidFill>
                <a:latin typeface="Arial" panose="020B0604020202020204" pitchFamily="34" charset="0"/>
                <a:ea typeface="Calibri"/>
                <a:cs typeface="Arial" panose="020B0604020202020204" pitchFamily="34" charset="0"/>
              </a:rPr>
              <a:t>формата</a:t>
            </a:r>
            <a:r>
              <a:rPr lang="en-US" altLang="zh-CN" b="1" spc="52" dirty="0" smtClean="0">
                <a:solidFill>
                  <a:srgbClr val="000000"/>
                </a:solidFill>
                <a:latin typeface="Arial" panose="020B0604020202020204" pitchFamily="34" charset="0"/>
                <a:ea typeface="Calibri"/>
                <a:cs typeface="Arial" panose="020B0604020202020204" pitchFamily="34" charset="0"/>
              </a:rPr>
              <a:t> </a:t>
            </a:r>
            <a:r>
              <a:rPr lang="en-US" altLang="zh-CN" b="1" spc="1" dirty="0" smtClean="0">
                <a:solidFill>
                  <a:srgbClr val="000000"/>
                </a:solidFill>
                <a:latin typeface="Arial" panose="020B0604020202020204" pitchFamily="34" charset="0"/>
                <a:ea typeface="Calibri"/>
                <a:cs typeface="Arial" panose="020B0604020202020204" pitchFamily="34" charset="0"/>
              </a:rPr>
              <a:t>А 4</a:t>
            </a:r>
            <a:r>
              <a:rPr lang="en-US" altLang="zh-CN" b="1" spc="-43" dirty="0" smtClean="0">
                <a:solidFill>
                  <a:srgbClr val="000000"/>
                </a:solidFill>
                <a:latin typeface="Arial" panose="020B0604020202020204" pitchFamily="34" charset="0"/>
                <a:ea typeface="Calibri"/>
                <a:cs typeface="Arial" panose="020B0604020202020204" pitchFamily="34" charset="0"/>
              </a:rPr>
              <a:t> </a:t>
            </a:r>
            <a:r>
              <a:rPr lang="en-US" altLang="zh-CN" b="1" spc="11" dirty="0" smtClean="0">
                <a:solidFill>
                  <a:srgbClr val="000000"/>
                </a:solidFill>
                <a:latin typeface="Arial" panose="020B0604020202020204" pitchFamily="34" charset="0"/>
                <a:ea typeface="Calibri"/>
                <a:cs typeface="Arial" panose="020B0604020202020204" pitchFamily="34" charset="0"/>
              </a:rPr>
              <a:t>должны</a:t>
            </a:r>
            <a:r>
              <a:rPr lang="en-US" altLang="zh-CN" b="1" spc="-43" dirty="0" smtClean="0">
                <a:solidFill>
                  <a:srgbClr val="000000"/>
                </a:solidFill>
                <a:latin typeface="Arial" panose="020B0604020202020204" pitchFamily="34" charset="0"/>
                <a:ea typeface="Calibri"/>
                <a:cs typeface="Arial" panose="020B0604020202020204" pitchFamily="34" charset="0"/>
              </a:rPr>
              <a:t> </a:t>
            </a:r>
            <a:r>
              <a:rPr lang="en-US" altLang="zh-CN" b="1" spc="-2" dirty="0" smtClean="0">
                <a:solidFill>
                  <a:srgbClr val="000000"/>
                </a:solidFill>
                <a:latin typeface="Arial" panose="020B0604020202020204" pitchFamily="34" charset="0"/>
                <a:ea typeface="Calibri"/>
                <a:cs typeface="Arial" panose="020B0604020202020204" pitchFamily="34" charset="0"/>
              </a:rPr>
              <a:t>содержаться</a:t>
            </a:r>
            <a:r>
              <a:rPr lang="en-US" altLang="zh-CN" b="1" spc="-393" dirty="0" smtClean="0">
                <a:solidFill>
                  <a:srgbClr val="000000"/>
                </a:solidFill>
                <a:latin typeface="Arial" panose="020B0604020202020204" pitchFamily="34" charset="0"/>
                <a:ea typeface="Calibri"/>
                <a:cs typeface="Arial" panose="020B0604020202020204" pitchFamily="34" charset="0"/>
              </a:rPr>
              <a:t> </a:t>
            </a:r>
            <a:r>
              <a:rPr lang="en-US" altLang="zh-CN" b="1" spc="0" dirty="0" smtClean="0">
                <a:solidFill>
                  <a:srgbClr val="000000"/>
                </a:solidFill>
                <a:latin typeface="Arial" panose="020B0604020202020204" pitchFamily="34" charset="0"/>
                <a:ea typeface="Calibri"/>
                <a:cs typeface="Arial" panose="020B0604020202020204" pitchFamily="34" charset="0"/>
              </a:rPr>
              <a:t>:</a:t>
            </a:r>
          </a:p>
          <a:p>
            <a:pPr marL="514667" indent="-342900">
              <a:buFont typeface="Wingdings" panose="05000000000000000000" pitchFamily="2" charset="2"/>
              <a:buChar char="Ø"/>
            </a:pPr>
            <a:r>
              <a:rPr lang="ru-RU" dirty="0" smtClean="0">
                <a:latin typeface="Arial" panose="020B0604020202020204" pitchFamily="34" charset="0"/>
                <a:cs typeface="Arial" panose="020B0604020202020204" pitchFamily="34" charset="0"/>
              </a:rPr>
              <a:t>история </a:t>
            </a:r>
            <a:r>
              <a:rPr lang="ru-RU" dirty="0">
                <a:latin typeface="Arial" panose="020B0604020202020204" pitchFamily="34" charset="0"/>
                <a:cs typeface="Arial" panose="020B0604020202020204" pitchFamily="34" charset="0"/>
              </a:rPr>
              <a:t>участника конкурса; </a:t>
            </a:r>
            <a:endParaRPr lang="ru-RU" dirty="0" smtClean="0">
              <a:latin typeface="Arial" panose="020B0604020202020204" pitchFamily="34" charset="0"/>
              <a:cs typeface="Arial" panose="020B0604020202020204" pitchFamily="34" charset="0"/>
            </a:endParaRPr>
          </a:p>
          <a:p>
            <a:pPr marL="514667" indent="-342900">
              <a:buFont typeface="Wingdings" panose="05000000000000000000" pitchFamily="2" charset="2"/>
              <a:buChar char="Ø"/>
            </a:pPr>
            <a:r>
              <a:rPr lang="ru-RU" dirty="0" smtClean="0">
                <a:latin typeface="Arial" panose="020B0604020202020204" pitchFamily="34" charset="0"/>
                <a:cs typeface="Arial" panose="020B0604020202020204" pitchFamily="34" charset="0"/>
              </a:rPr>
              <a:t>описание </a:t>
            </a:r>
            <a:r>
              <a:rPr lang="ru-RU" dirty="0">
                <a:latin typeface="Arial" panose="020B0604020202020204" pitchFamily="34" charset="0"/>
                <a:cs typeface="Arial" panose="020B0604020202020204" pitchFamily="34" charset="0"/>
              </a:rPr>
              <a:t>основных видов продукции (услуг); </a:t>
            </a:r>
            <a:endParaRPr lang="ru-RU" dirty="0" smtClean="0">
              <a:latin typeface="Arial" panose="020B0604020202020204" pitchFamily="34" charset="0"/>
              <a:cs typeface="Arial" panose="020B0604020202020204" pitchFamily="34" charset="0"/>
            </a:endParaRPr>
          </a:p>
          <a:p>
            <a:pPr marL="514667" indent="-342900">
              <a:buFont typeface="Wingdings" panose="05000000000000000000" pitchFamily="2" charset="2"/>
              <a:buChar char="Ø"/>
            </a:pPr>
            <a:r>
              <a:rPr lang="ru-RU" dirty="0" smtClean="0">
                <a:latin typeface="Arial" panose="020B0604020202020204" pitchFamily="34" charset="0"/>
                <a:cs typeface="Arial" panose="020B0604020202020204" pitchFamily="34" charset="0"/>
              </a:rPr>
              <a:t>организационная </a:t>
            </a:r>
            <a:r>
              <a:rPr lang="ru-RU" dirty="0">
                <a:latin typeface="Arial" panose="020B0604020202020204" pitchFamily="34" charset="0"/>
                <a:cs typeface="Arial" panose="020B0604020202020204" pitchFamily="34" charset="0"/>
              </a:rPr>
              <a:t>структура; </a:t>
            </a:r>
            <a:endParaRPr lang="ru-RU" dirty="0" smtClean="0">
              <a:latin typeface="Arial" panose="020B0604020202020204" pitchFamily="34" charset="0"/>
              <a:cs typeface="Arial" panose="020B0604020202020204" pitchFamily="34" charset="0"/>
            </a:endParaRPr>
          </a:p>
          <a:p>
            <a:pPr marL="514667" indent="-342900">
              <a:buFont typeface="Wingdings" panose="05000000000000000000" pitchFamily="2" charset="2"/>
              <a:buChar char="Ø"/>
            </a:pPr>
            <a:r>
              <a:rPr lang="ru-RU" dirty="0" smtClean="0">
                <a:latin typeface="Arial" panose="020B0604020202020204" pitchFamily="34" charset="0"/>
                <a:cs typeface="Arial" panose="020B0604020202020204" pitchFamily="34" charset="0"/>
              </a:rPr>
              <a:t>основные </a:t>
            </a:r>
            <a:r>
              <a:rPr lang="ru-RU" dirty="0">
                <a:latin typeface="Arial" panose="020B0604020202020204" pitchFamily="34" charset="0"/>
                <a:cs typeface="Arial" panose="020B0604020202020204" pitchFamily="34" charset="0"/>
              </a:rPr>
              <a:t>требования к качеству продукции (услуг); </a:t>
            </a:r>
            <a:endParaRPr lang="ru-RU" dirty="0" smtClean="0">
              <a:latin typeface="Arial" panose="020B0604020202020204" pitchFamily="34" charset="0"/>
              <a:cs typeface="Arial" panose="020B0604020202020204" pitchFamily="34" charset="0"/>
            </a:endParaRPr>
          </a:p>
          <a:p>
            <a:pPr marL="514667" indent="-342900">
              <a:buFont typeface="Wingdings" panose="05000000000000000000" pitchFamily="2" charset="2"/>
              <a:buChar char="Ø"/>
            </a:pPr>
            <a:r>
              <a:rPr lang="ru-RU" dirty="0" smtClean="0">
                <a:latin typeface="Arial" panose="020B0604020202020204" pitchFamily="34" charset="0"/>
                <a:cs typeface="Arial" panose="020B0604020202020204" pitchFamily="34" charset="0"/>
              </a:rPr>
              <a:t>информация </a:t>
            </a:r>
            <a:r>
              <a:rPr lang="ru-RU" dirty="0">
                <a:latin typeface="Arial" panose="020B0604020202020204" pitchFamily="34" charset="0"/>
                <a:cs typeface="Arial" panose="020B0604020202020204" pitchFamily="34" charset="0"/>
              </a:rPr>
              <a:t>об основных рынках сбыта продукции или оказанных услугах (региональный, республиканский, международный); </a:t>
            </a:r>
            <a:endParaRPr lang="ru-RU" dirty="0" smtClean="0">
              <a:latin typeface="Arial" panose="020B0604020202020204" pitchFamily="34" charset="0"/>
              <a:cs typeface="Arial" panose="020B0604020202020204" pitchFamily="34" charset="0"/>
            </a:endParaRPr>
          </a:p>
          <a:p>
            <a:pPr marL="514667" indent="-342900">
              <a:buFont typeface="Wingdings" panose="05000000000000000000" pitchFamily="2" charset="2"/>
              <a:buChar char="Ø"/>
            </a:pPr>
            <a:r>
              <a:rPr lang="ru-RU" dirty="0" smtClean="0">
                <a:latin typeface="Arial" panose="020B0604020202020204" pitchFamily="34" charset="0"/>
                <a:cs typeface="Arial" panose="020B0604020202020204" pitchFamily="34" charset="0"/>
              </a:rPr>
              <a:t>характеристика </a:t>
            </a:r>
            <a:r>
              <a:rPr lang="ru-RU" dirty="0">
                <a:latin typeface="Arial" panose="020B0604020202020204" pitchFamily="34" charset="0"/>
                <a:cs typeface="Arial" panose="020B0604020202020204" pitchFamily="34" charset="0"/>
              </a:rPr>
              <a:t>основных потребителей продукции (услуг); </a:t>
            </a:r>
            <a:endParaRPr lang="ru-RU" dirty="0" smtClean="0">
              <a:latin typeface="Arial" panose="020B0604020202020204" pitchFamily="34" charset="0"/>
              <a:cs typeface="Arial" panose="020B0604020202020204" pitchFamily="34" charset="0"/>
            </a:endParaRPr>
          </a:p>
          <a:p>
            <a:pPr marL="514667" indent="-342900">
              <a:buFont typeface="Wingdings" panose="05000000000000000000" pitchFamily="2" charset="2"/>
              <a:buChar char="Ø"/>
            </a:pPr>
            <a:r>
              <a:rPr lang="ru-RU" dirty="0" smtClean="0">
                <a:latin typeface="Arial" panose="020B0604020202020204" pitchFamily="34" charset="0"/>
                <a:cs typeface="Arial" panose="020B0604020202020204" pitchFamily="34" charset="0"/>
              </a:rPr>
              <a:t>информация </a:t>
            </a:r>
            <a:r>
              <a:rPr lang="ru-RU" dirty="0">
                <a:latin typeface="Arial" panose="020B0604020202020204" pitchFamily="34" charset="0"/>
                <a:cs typeface="Arial" panose="020B0604020202020204" pitchFamily="34" charset="0"/>
              </a:rPr>
              <a:t>об основных показателях по форме согласно приложению 3 к настоящим Правилам ; </a:t>
            </a:r>
            <a:endParaRPr lang="ru-RU" dirty="0" smtClean="0">
              <a:latin typeface="Arial" panose="020B0604020202020204" pitchFamily="34" charset="0"/>
              <a:cs typeface="Arial" panose="020B0604020202020204" pitchFamily="34" charset="0"/>
            </a:endParaRPr>
          </a:p>
          <a:p>
            <a:pPr marL="514667" indent="-342900">
              <a:buFont typeface="Wingdings" panose="05000000000000000000" pitchFamily="2" charset="2"/>
              <a:buChar char="Ø"/>
            </a:pPr>
            <a:r>
              <a:rPr lang="ru-RU" dirty="0" smtClean="0">
                <a:latin typeface="Arial" panose="020B0604020202020204" pitchFamily="34" charset="0"/>
                <a:cs typeface="Arial" panose="020B0604020202020204" pitchFamily="34" charset="0"/>
              </a:rPr>
              <a:t>иная </a:t>
            </a:r>
            <a:r>
              <a:rPr lang="ru-RU" dirty="0">
                <a:latin typeface="Arial" panose="020B0604020202020204" pitchFamily="34" charset="0"/>
                <a:cs typeface="Arial" panose="020B0604020202020204" pitchFamily="34" charset="0"/>
              </a:rPr>
              <a:t>информация, представляющая важность участника конкурса.</a:t>
            </a:r>
            <a:endParaRPr lang="en-US" altLang="zh-CN" spc="-7" dirty="0">
              <a:solidFill>
                <a:srgbClr val="000000"/>
              </a:solidFill>
              <a:latin typeface="Arial" panose="020B0604020202020204" pitchFamily="34" charset="0"/>
              <a:ea typeface="Calibri"/>
              <a:cs typeface="Arial" panose="020B0604020202020204" pitchFamily="34" charset="0"/>
            </a:endParaRPr>
          </a:p>
          <a:p>
            <a:pPr marL="514667" indent="-342900">
              <a:buFont typeface="Wingdings" panose="05000000000000000000" pitchFamily="2" charset="2"/>
              <a:buChar char="ü"/>
            </a:pPr>
            <a:endParaRPr lang="en-US" altLang="zh-CN" spc="-8" dirty="0">
              <a:solidFill>
                <a:srgbClr val="000000"/>
              </a:solidFill>
              <a:latin typeface="Arial" panose="020B0604020202020204" pitchFamily="34" charset="0"/>
              <a:ea typeface="Calibri"/>
              <a:cs typeface="Arial" panose="020B0604020202020204" pitchFamily="34" charset="0"/>
            </a:endParaRPr>
          </a:p>
          <a:p>
            <a:pPr marL="171767"/>
            <a:endParaRPr lang="en-US" altLang="zh-CN" spc="-6" dirty="0">
              <a:solidFill>
                <a:srgbClr val="000000"/>
              </a:solidFill>
              <a:latin typeface="Arial" panose="020B0604020202020204" pitchFamily="34" charset="0"/>
              <a:ea typeface="Calibri"/>
              <a:cs typeface="Arial" panose="020B0604020202020204" pitchFamily="34" charset="0"/>
            </a:endParaRPr>
          </a:p>
          <a:p>
            <a:pPr marL="342900" indent="-342900">
              <a:buFont typeface="Wingdings" panose="05000000000000000000" pitchFamily="2" charset="2"/>
              <a:buChar char="ü"/>
            </a:pPr>
            <a:endParaRPr lang="en-US" altLang="zh-CN" spc="-14" dirty="0">
              <a:solidFill>
                <a:srgbClr val="000000"/>
              </a:solidFill>
              <a:latin typeface="Arial" panose="020B0604020202020204" pitchFamily="34" charset="0"/>
              <a:ea typeface="Calibri"/>
              <a:cs typeface="Arial" panose="020B0604020202020204" pitchFamily="34" charset="0"/>
            </a:endParaRPr>
          </a:p>
          <a:p>
            <a:pPr marL="342900" indent="-342900">
              <a:buFont typeface="Wingdings" panose="05000000000000000000" pitchFamily="2" charset="2"/>
              <a:buChar char="ü"/>
            </a:pPr>
            <a:endParaRPr lang="en-US" altLang="zh-CN" spc="18" dirty="0">
              <a:solidFill>
                <a:srgbClr val="000000"/>
              </a:solidFill>
              <a:latin typeface="Arial" panose="020B0604020202020204" pitchFamily="34" charset="0"/>
              <a:ea typeface="Calibri"/>
              <a:cs typeface="Arial" panose="020B0604020202020204" pitchFamily="34" charset="0"/>
            </a:endParaRPr>
          </a:p>
          <a:p>
            <a:pPr marL="342900" indent="-342900">
              <a:buFont typeface="Wingdings" panose="05000000000000000000" pitchFamily="2" charset="2"/>
              <a:buChar char="ü"/>
            </a:pPr>
            <a:endParaRPr lang="en-US" altLang="zh-CN" spc="-14" dirty="0">
              <a:solidFill>
                <a:srgbClr val="000000"/>
              </a:solidFill>
              <a:latin typeface="Arial" panose="020B0604020202020204" pitchFamily="34" charset="0"/>
              <a:ea typeface="Calibri"/>
              <a:cs typeface="Arial" panose="020B0604020202020204" pitchFamily="34" charset="0"/>
            </a:endParaRPr>
          </a:p>
          <a:p>
            <a:pPr marL="342900" indent="-342900">
              <a:buFont typeface="Wingdings" panose="05000000000000000000" pitchFamily="2" charset="2"/>
              <a:buChar char="ü"/>
            </a:pPr>
            <a:endParaRPr lang="en-US" altLang="zh-CN" spc="18" dirty="0" smtClean="0">
              <a:solidFill>
                <a:srgbClr val="000000"/>
              </a:solidFill>
              <a:latin typeface="Arial" panose="020B0604020202020204" pitchFamily="34" charset="0"/>
              <a:ea typeface="Calibri"/>
              <a:cs typeface="Arial" panose="020B0604020202020204" pitchFamily="34" charset="0"/>
            </a:endParaRPr>
          </a:p>
        </p:txBody>
      </p:sp>
      <p:grpSp>
        <p:nvGrpSpPr>
          <p:cNvPr id="21" name="Группа 20"/>
          <p:cNvGrpSpPr/>
          <p:nvPr/>
        </p:nvGrpSpPr>
        <p:grpSpPr>
          <a:xfrm>
            <a:off x="-2547" y="0"/>
            <a:ext cx="9143834" cy="827559"/>
            <a:chOff x="-2547" y="0"/>
            <a:chExt cx="9143834" cy="827559"/>
          </a:xfrm>
        </p:grpSpPr>
        <p:sp>
          <p:nvSpPr>
            <p:cNvPr id="26" name="Прямоугольник 25"/>
            <p:cNvSpPr/>
            <p:nvPr/>
          </p:nvSpPr>
          <p:spPr>
            <a:xfrm>
              <a:off x="5679513" y="16768"/>
              <a:ext cx="3461774" cy="307777"/>
            </a:xfrm>
            <a:prstGeom prst="rect">
              <a:avLst/>
            </a:prstGeom>
          </p:spPr>
          <p:txBody>
            <a:bodyPr wrap="square">
              <a:spAutoFit/>
            </a:bodyPr>
            <a:lstStyle/>
            <a:p>
              <a:r>
                <a:rPr lang="ru-RU" sz="1400" b="1" dirty="0" smtClean="0"/>
                <a:t> </a:t>
              </a:r>
              <a:endParaRPr lang="ru-RU" sz="1400" b="1" dirty="0"/>
            </a:p>
          </p:txBody>
        </p:sp>
        <p:pic>
          <p:nvPicPr>
            <p:cNvPr id="24" name="Рисунок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 y="0"/>
              <a:ext cx="1565201" cy="82755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2126234" y="3452449"/>
            <a:ext cx="5974158" cy="192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Прямоугольник 21"/>
          <p:cNvSpPr/>
          <p:nvPr/>
        </p:nvSpPr>
        <p:spPr>
          <a:xfrm>
            <a:off x="2391885" y="3452449"/>
            <a:ext cx="5832648" cy="839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Image6"/>
          <p:cNvPicPr>
            <a:picLocks noChangeAspect="1"/>
          </p:cNvPicPr>
          <p:nvPr/>
        </p:nvPicPr>
        <p:blipFill>
          <a:blip r:embed="rId2"/>
          <a:stretch>
            <a:fillRect/>
          </a:stretch>
        </p:blipFill>
        <p:spPr>
          <a:xfrm>
            <a:off x="6915150" y="1000125"/>
            <a:ext cx="1962150" cy="1476375"/>
          </a:xfrm>
          <a:prstGeom prst="rect">
            <a:avLst/>
          </a:prstGeom>
          <a:noFill/>
        </p:spPr>
      </p:pic>
      <p:pic>
        <p:nvPicPr>
          <p:cNvPr id="7" name="Image7"/>
          <p:cNvPicPr>
            <a:picLocks noChangeAspect="1"/>
          </p:cNvPicPr>
          <p:nvPr/>
        </p:nvPicPr>
        <p:blipFill>
          <a:blip r:embed="rId3"/>
          <a:stretch>
            <a:fillRect/>
          </a:stretch>
        </p:blipFill>
        <p:spPr>
          <a:xfrm>
            <a:off x="7048500" y="2819400"/>
            <a:ext cx="1704975" cy="885825"/>
          </a:xfrm>
          <a:prstGeom prst="rect">
            <a:avLst/>
          </a:prstGeom>
          <a:noFill/>
        </p:spPr>
      </p:pic>
      <p:sp>
        <p:nvSpPr>
          <p:cNvPr id="8" name="Path8"/>
          <p:cNvSpPr/>
          <p:nvPr/>
        </p:nvSpPr>
        <p:spPr>
          <a:xfrm>
            <a:off x="319075" y="2662289"/>
            <a:ext cx="8444063" cy="29360"/>
          </a:xfrm>
          <a:custGeom>
            <a:avLst/>
            <a:gdLst/>
            <a:ahLst/>
            <a:cxnLst/>
            <a:rect l="l" t="t" r="r" b="b"/>
            <a:pathLst>
              <a:path w="8444063" h="29360">
                <a:moveTo>
                  <a:pt x="9537" y="9537"/>
                </a:moveTo>
                <a:lnTo>
                  <a:pt x="8434527" y="19824"/>
                </a:lnTo>
              </a:path>
            </a:pathLst>
          </a:custGeom>
          <a:solidFill>
            <a:srgbClr val="000000">
              <a:alpha val="0"/>
            </a:srgbClr>
          </a:solidFill>
          <a:ln w="9525" cap="sq">
            <a:solidFill>
              <a:srgbClr val="4A7EBB">
                <a:alpha val="100000"/>
              </a:srgbClr>
            </a:solidFill>
            <a:prstDash val="solid"/>
          </a:ln>
        </p:spPr>
        <p:style>
          <a:lnRef idx="2">
            <a:schemeClr val="accent1"/>
          </a:lnRef>
          <a:fillRef idx="1">
            <a:schemeClr val="accent1"/>
          </a:fillRef>
          <a:effectRef idx="0">
            <a:schemeClr val="accent1"/>
          </a:effectRef>
          <a:fontRef idx="major">
            <a:schemeClr val="accent1"/>
          </a:fontRef>
        </p:style>
        <p:txBody>
          <a:bodyPr rtlCol="0" anchor="ctr"/>
          <a:lstStyle/>
          <a:p>
            <a:pPr algn="ctr"/>
            <a:endParaRPr lang="en-US" altLang="zh-CN" dirty="0"/>
          </a:p>
        </p:txBody>
      </p:sp>
      <p:sp>
        <p:nvSpPr>
          <p:cNvPr id="9" name="Path9"/>
          <p:cNvSpPr/>
          <p:nvPr/>
        </p:nvSpPr>
        <p:spPr>
          <a:xfrm>
            <a:off x="395287" y="4214876"/>
            <a:ext cx="8378761" cy="19050"/>
          </a:xfrm>
          <a:custGeom>
            <a:avLst/>
            <a:gdLst/>
            <a:ahLst/>
            <a:cxnLst/>
            <a:rect l="l" t="t" r="r" b="b"/>
            <a:pathLst>
              <a:path w="8378761" h="19050">
                <a:moveTo>
                  <a:pt x="9525" y="9525"/>
                </a:moveTo>
                <a:lnTo>
                  <a:pt x="8369237" y="9525"/>
                </a:lnTo>
              </a:path>
            </a:pathLst>
          </a:custGeom>
          <a:solidFill>
            <a:srgbClr val="000000">
              <a:alpha val="0"/>
            </a:srgbClr>
          </a:solidFill>
          <a:ln w="9525" cap="sq">
            <a:solidFill>
              <a:srgbClr val="4A7EBB">
                <a:alpha val="100000"/>
              </a:srgbClr>
            </a:solidFill>
            <a:prstDash val="solid"/>
          </a:ln>
        </p:spPr>
        <p:style>
          <a:lnRef idx="2">
            <a:schemeClr val="accent1"/>
          </a:lnRef>
          <a:fillRef idx="1">
            <a:schemeClr val="accent1"/>
          </a:fillRef>
          <a:effectRef idx="0">
            <a:schemeClr val="accent1"/>
          </a:effectRef>
          <a:fontRef idx="major">
            <a:schemeClr val="accent1"/>
          </a:fontRef>
        </p:style>
        <p:txBody>
          <a:bodyPr rtlCol="0" anchor="ctr"/>
          <a:lstStyle/>
          <a:p>
            <a:pPr algn="ctr"/>
            <a:endParaRPr lang="en-US" altLang="zh-CN" dirty="0"/>
          </a:p>
        </p:txBody>
      </p:sp>
      <p:pic>
        <p:nvPicPr>
          <p:cNvPr id="10" name="Image10"/>
          <p:cNvPicPr>
            <a:picLocks noChangeAspect="1"/>
          </p:cNvPicPr>
          <p:nvPr/>
        </p:nvPicPr>
        <p:blipFill>
          <a:blip r:embed="rId4"/>
          <a:stretch>
            <a:fillRect/>
          </a:stretch>
        </p:blipFill>
        <p:spPr>
          <a:xfrm>
            <a:off x="7277100" y="4391025"/>
            <a:ext cx="1238250" cy="1247775"/>
          </a:xfrm>
          <a:prstGeom prst="rect">
            <a:avLst/>
          </a:prstGeom>
          <a:noFill/>
        </p:spPr>
      </p:pic>
      <p:sp>
        <p:nvSpPr>
          <p:cNvPr id="11" name="Text Box11"/>
          <p:cNvSpPr txBox="1"/>
          <p:nvPr/>
        </p:nvSpPr>
        <p:spPr>
          <a:xfrm>
            <a:off x="298132" y="1289828"/>
            <a:ext cx="6407114" cy="505396"/>
          </a:xfrm>
          <a:prstGeom prst="rect">
            <a:avLst/>
          </a:prstGeom>
          <a:noFill/>
        </p:spPr>
        <p:txBody>
          <a:bodyPr wrap="none" lIns="0" tIns="0" rIns="0" rtlCol="0">
            <a:spAutoFit/>
          </a:bodyPr>
          <a:lstStyle/>
          <a:p>
            <a:r>
              <a:rPr lang="en-US" altLang="zh-CN" sz="1802" spc="-2" dirty="0" smtClean="0">
                <a:solidFill>
                  <a:srgbClr val="000000"/>
                </a:solidFill>
                <a:latin typeface="Calibri"/>
                <a:ea typeface="Calibri"/>
                <a:cs typeface="Calibri"/>
              </a:rPr>
              <a:t>Все</a:t>
            </a:r>
            <a:r>
              <a:rPr lang="en-US" altLang="zh-CN" sz="1802" spc="48" dirty="0" smtClean="0">
                <a:solidFill>
                  <a:srgbClr val="000000"/>
                </a:solidFill>
                <a:latin typeface="Calibri"/>
                <a:ea typeface="Calibri"/>
                <a:cs typeface="Calibri"/>
              </a:rPr>
              <a:t> </a:t>
            </a:r>
            <a:r>
              <a:rPr lang="en-US" altLang="zh-CN" sz="1802" spc="17" dirty="0" smtClean="0">
                <a:solidFill>
                  <a:srgbClr val="000000"/>
                </a:solidFill>
                <a:latin typeface="Calibri"/>
                <a:ea typeface="Calibri"/>
                <a:cs typeface="Calibri"/>
              </a:rPr>
              <a:t>этапы</a:t>
            </a:r>
            <a:r>
              <a:rPr lang="en-US" altLang="zh-CN" sz="1802" spc="-102" dirty="0" smtClean="0">
                <a:solidFill>
                  <a:srgbClr val="000000"/>
                </a:solidFill>
                <a:latin typeface="Calibri"/>
                <a:ea typeface="Calibri"/>
                <a:cs typeface="Calibri"/>
              </a:rPr>
              <a:t> </a:t>
            </a:r>
            <a:r>
              <a:rPr lang="en-US" altLang="zh-CN" sz="1802" spc="-3" dirty="0" smtClean="0">
                <a:solidFill>
                  <a:srgbClr val="000000"/>
                </a:solidFill>
                <a:latin typeface="Calibri"/>
                <a:ea typeface="Calibri"/>
                <a:cs typeface="Calibri"/>
              </a:rPr>
              <a:t>ко</a:t>
            </a:r>
            <a:r>
              <a:rPr lang="en-US" altLang="zh-CN" sz="1802" spc="-382"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н</a:t>
            </a:r>
            <a:r>
              <a:rPr lang="en-US" altLang="zh-CN" sz="1802" spc="-396"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к</a:t>
            </a:r>
            <a:r>
              <a:rPr lang="en-US" altLang="zh-CN" sz="1802" spc="-398" dirty="0" smtClean="0">
                <a:solidFill>
                  <a:srgbClr val="000000"/>
                </a:solidFill>
                <a:latin typeface="Calibri"/>
                <a:ea typeface="Calibri"/>
                <a:cs typeface="Calibri"/>
              </a:rPr>
              <a:t> </a:t>
            </a:r>
            <a:r>
              <a:rPr lang="en-US" altLang="zh-CN" sz="1802" spc="13" dirty="0" smtClean="0">
                <a:solidFill>
                  <a:srgbClr val="000000"/>
                </a:solidFill>
                <a:latin typeface="Calibri"/>
                <a:ea typeface="Calibri"/>
                <a:cs typeface="Calibri"/>
              </a:rPr>
              <a:t>урс</a:t>
            </a:r>
            <a:r>
              <a:rPr lang="en-US" altLang="zh-CN" sz="1802" spc="-396"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а</a:t>
            </a:r>
            <a:r>
              <a:rPr lang="en-US" altLang="zh-CN" sz="1802" spc="-66" dirty="0" smtClean="0">
                <a:solidFill>
                  <a:srgbClr val="000000"/>
                </a:solidFill>
                <a:latin typeface="Calibri"/>
                <a:ea typeface="Calibri"/>
                <a:cs typeface="Calibri"/>
              </a:rPr>
              <a:t> </a:t>
            </a:r>
            <a:r>
              <a:rPr lang="en-US" altLang="zh-CN" sz="1802" spc="0" dirty="0" smtClean="0">
                <a:solidFill>
                  <a:srgbClr val="000000"/>
                </a:solidFill>
                <a:latin typeface="Calibri"/>
                <a:ea typeface="Calibri"/>
                <a:cs typeface="Calibri"/>
              </a:rPr>
              <a:t>г</a:t>
            </a:r>
            <a:r>
              <a:rPr lang="en-US" altLang="zh-CN" sz="1802" spc="-385"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а</a:t>
            </a:r>
            <a:r>
              <a:rPr lang="en-US" altLang="zh-CN" sz="1802" spc="-369" dirty="0" smtClean="0">
                <a:solidFill>
                  <a:srgbClr val="000000"/>
                </a:solidFill>
                <a:latin typeface="Calibri"/>
                <a:ea typeface="Calibri"/>
                <a:cs typeface="Calibri"/>
              </a:rPr>
              <a:t> </a:t>
            </a:r>
            <a:r>
              <a:rPr lang="en-US" altLang="zh-CN" sz="1802" spc="23" dirty="0" smtClean="0">
                <a:solidFill>
                  <a:srgbClr val="000000"/>
                </a:solidFill>
                <a:latin typeface="Calibri"/>
                <a:ea typeface="Calibri"/>
                <a:cs typeface="Calibri"/>
              </a:rPr>
              <a:t>ран</a:t>
            </a:r>
            <a:r>
              <a:rPr lang="en-US" altLang="zh-CN" sz="1802" spc="-396" dirty="0" smtClean="0">
                <a:solidFill>
                  <a:srgbClr val="000000"/>
                </a:solidFill>
                <a:latin typeface="Calibri"/>
                <a:ea typeface="Calibri"/>
                <a:cs typeface="Calibri"/>
              </a:rPr>
              <a:t> </a:t>
            </a:r>
            <a:r>
              <a:rPr lang="en-US" altLang="zh-CN" sz="1802" spc="0" dirty="0" smtClean="0">
                <a:solidFill>
                  <a:srgbClr val="000000"/>
                </a:solidFill>
                <a:latin typeface="Calibri"/>
                <a:ea typeface="Calibri"/>
                <a:cs typeface="Calibri"/>
              </a:rPr>
              <a:t>т</a:t>
            </a:r>
            <a:r>
              <a:rPr lang="en-US" altLang="zh-CN" sz="1802" spc="-387" dirty="0" smtClean="0">
                <a:solidFill>
                  <a:srgbClr val="000000"/>
                </a:solidFill>
                <a:latin typeface="Calibri"/>
                <a:ea typeface="Calibri"/>
                <a:cs typeface="Calibri"/>
              </a:rPr>
              <a:t> </a:t>
            </a:r>
            <a:r>
              <a:rPr lang="en-US" altLang="zh-CN" sz="1802" spc="4" dirty="0" smtClean="0">
                <a:solidFill>
                  <a:srgbClr val="000000"/>
                </a:solidFill>
                <a:latin typeface="Calibri"/>
                <a:ea typeface="Calibri"/>
                <a:cs typeface="Calibri"/>
              </a:rPr>
              <a:t>ируют</a:t>
            </a:r>
            <a:r>
              <a:rPr lang="en-US" altLang="zh-CN" sz="1802" spc="-72" dirty="0" smtClean="0">
                <a:solidFill>
                  <a:srgbClr val="000000"/>
                </a:solidFill>
                <a:latin typeface="Calibri"/>
                <a:ea typeface="Calibri"/>
                <a:cs typeface="Calibri"/>
              </a:rPr>
              <a:t> </a:t>
            </a:r>
            <a:r>
              <a:rPr lang="en-US" altLang="zh-CN" sz="1802" b="1" spc="1" dirty="0" smtClean="0">
                <a:solidFill>
                  <a:srgbClr val="000000"/>
                </a:solidFill>
                <a:latin typeface="Calibri"/>
                <a:ea typeface="Calibri"/>
                <a:cs typeface="Calibri"/>
              </a:rPr>
              <a:t>к</a:t>
            </a:r>
            <a:r>
              <a:rPr lang="en-US" altLang="zh-CN" sz="1802" b="1" spc="-401" dirty="0" smtClean="0">
                <a:solidFill>
                  <a:srgbClr val="000000"/>
                </a:solidFill>
                <a:latin typeface="Calibri"/>
                <a:ea typeface="Calibri"/>
                <a:cs typeface="Calibri"/>
              </a:rPr>
              <a:t> </a:t>
            </a:r>
            <a:r>
              <a:rPr lang="en-US" altLang="zh-CN" sz="1802" b="1" spc="1" dirty="0" smtClean="0">
                <a:solidFill>
                  <a:srgbClr val="000000"/>
                </a:solidFill>
                <a:latin typeface="Calibri"/>
                <a:ea typeface="Calibri"/>
                <a:cs typeface="Calibri"/>
              </a:rPr>
              <a:t>он</a:t>
            </a:r>
            <a:r>
              <a:rPr lang="en-US" altLang="zh-CN" sz="1802" b="1" spc="-7" dirty="0" smtClean="0">
                <a:solidFill>
                  <a:srgbClr val="000000"/>
                </a:solidFill>
                <a:latin typeface="Calibri"/>
                <a:ea typeface="Calibri"/>
                <a:cs typeface="Calibri"/>
              </a:rPr>
              <a:t>фи</a:t>
            </a:r>
            <a:r>
              <a:rPr lang="en-US" altLang="zh-CN" sz="1802" b="1" spc="-378" dirty="0" smtClean="0">
                <a:solidFill>
                  <a:srgbClr val="000000"/>
                </a:solidFill>
                <a:latin typeface="Calibri"/>
                <a:ea typeface="Calibri"/>
                <a:cs typeface="Calibri"/>
              </a:rPr>
              <a:t> </a:t>
            </a:r>
            <a:r>
              <a:rPr lang="en-US" altLang="zh-CN" sz="1802" b="1" spc="1" dirty="0" smtClean="0">
                <a:solidFill>
                  <a:srgbClr val="000000"/>
                </a:solidFill>
                <a:latin typeface="Calibri"/>
                <a:ea typeface="Calibri"/>
                <a:cs typeface="Calibri"/>
              </a:rPr>
              <a:t>де</a:t>
            </a:r>
            <a:r>
              <a:rPr lang="en-US" altLang="zh-CN" sz="1802" b="1" spc="-401" dirty="0" smtClean="0">
                <a:solidFill>
                  <a:srgbClr val="000000"/>
                </a:solidFill>
                <a:latin typeface="Calibri"/>
                <a:ea typeface="Calibri"/>
                <a:cs typeface="Calibri"/>
              </a:rPr>
              <a:t> </a:t>
            </a:r>
            <a:r>
              <a:rPr lang="en-US" altLang="zh-CN" sz="1802" b="1" spc="1" dirty="0" smtClean="0">
                <a:solidFill>
                  <a:srgbClr val="000000"/>
                </a:solidFill>
                <a:latin typeface="Calibri"/>
                <a:ea typeface="Calibri"/>
                <a:cs typeface="Calibri"/>
              </a:rPr>
              <a:t>н</a:t>
            </a:r>
            <a:r>
              <a:rPr lang="en-US" altLang="zh-CN" sz="1802" b="1" spc="-400" dirty="0" smtClean="0">
                <a:solidFill>
                  <a:srgbClr val="000000"/>
                </a:solidFill>
                <a:latin typeface="Calibri"/>
                <a:ea typeface="Calibri"/>
                <a:cs typeface="Calibri"/>
              </a:rPr>
              <a:t> </a:t>
            </a:r>
            <a:r>
              <a:rPr lang="en-US" altLang="zh-CN" sz="1802" b="1" spc="1" dirty="0" smtClean="0">
                <a:solidFill>
                  <a:srgbClr val="000000"/>
                </a:solidFill>
                <a:latin typeface="Calibri"/>
                <a:ea typeface="Calibri"/>
                <a:cs typeface="Calibri"/>
              </a:rPr>
              <a:t>ц</a:t>
            </a:r>
            <a:r>
              <a:rPr lang="en-US" altLang="zh-CN" sz="1802" b="1" spc="-369" dirty="0" smtClean="0">
                <a:solidFill>
                  <a:srgbClr val="000000"/>
                </a:solidFill>
                <a:latin typeface="Calibri"/>
                <a:ea typeface="Calibri"/>
                <a:cs typeface="Calibri"/>
              </a:rPr>
              <a:t> </a:t>
            </a:r>
            <a:r>
              <a:rPr lang="en-US" altLang="zh-CN" sz="1802" b="1" spc="1" dirty="0" smtClean="0">
                <a:solidFill>
                  <a:srgbClr val="000000"/>
                </a:solidFill>
                <a:latin typeface="Calibri"/>
                <a:ea typeface="Calibri"/>
                <a:cs typeface="Calibri"/>
              </a:rPr>
              <a:t>и</a:t>
            </a:r>
            <a:r>
              <a:rPr lang="en-US" altLang="zh-CN" sz="1802" b="1" spc="-378" dirty="0" smtClean="0">
                <a:solidFill>
                  <a:srgbClr val="000000"/>
                </a:solidFill>
                <a:latin typeface="Calibri"/>
                <a:ea typeface="Calibri"/>
                <a:cs typeface="Calibri"/>
              </a:rPr>
              <a:t> </a:t>
            </a:r>
            <a:r>
              <a:rPr lang="en-US" altLang="zh-CN" sz="1802" b="1" spc="1" dirty="0" smtClean="0">
                <a:solidFill>
                  <a:srgbClr val="000000"/>
                </a:solidFill>
                <a:latin typeface="Calibri"/>
                <a:ea typeface="Calibri"/>
                <a:cs typeface="Calibri"/>
              </a:rPr>
              <a:t>а</a:t>
            </a:r>
            <a:r>
              <a:rPr lang="en-US" altLang="zh-CN" sz="1802" b="1" spc="-400" dirty="0" smtClean="0">
                <a:solidFill>
                  <a:srgbClr val="000000"/>
                </a:solidFill>
                <a:latin typeface="Calibri"/>
                <a:ea typeface="Calibri"/>
                <a:cs typeface="Calibri"/>
              </a:rPr>
              <a:t> </a:t>
            </a:r>
            <a:r>
              <a:rPr lang="en-US" altLang="zh-CN" sz="1802" b="1" spc="1" dirty="0" smtClean="0">
                <a:solidFill>
                  <a:srgbClr val="000000"/>
                </a:solidFill>
                <a:latin typeface="Calibri"/>
                <a:ea typeface="Calibri"/>
                <a:cs typeface="Calibri"/>
              </a:rPr>
              <a:t>л</a:t>
            </a:r>
            <a:r>
              <a:rPr lang="en-US" altLang="zh-CN" sz="1802" b="1" spc="-382" dirty="0" smtClean="0">
                <a:solidFill>
                  <a:srgbClr val="000000"/>
                </a:solidFill>
                <a:latin typeface="Calibri"/>
                <a:ea typeface="Calibri"/>
                <a:cs typeface="Calibri"/>
              </a:rPr>
              <a:t> </a:t>
            </a:r>
            <a:r>
              <a:rPr lang="en-US" altLang="zh-CN" sz="1802" b="1" spc="1" dirty="0" smtClean="0">
                <a:solidFill>
                  <a:srgbClr val="000000"/>
                </a:solidFill>
                <a:latin typeface="Calibri"/>
                <a:ea typeface="Calibri"/>
                <a:cs typeface="Calibri"/>
              </a:rPr>
              <a:t>ь</a:t>
            </a:r>
            <a:r>
              <a:rPr lang="en-US" altLang="zh-CN" sz="1802" b="1" spc="-401" dirty="0" smtClean="0">
                <a:solidFill>
                  <a:srgbClr val="000000"/>
                </a:solidFill>
                <a:latin typeface="Calibri"/>
                <a:ea typeface="Calibri"/>
                <a:cs typeface="Calibri"/>
              </a:rPr>
              <a:t> </a:t>
            </a:r>
            <a:r>
              <a:rPr lang="en-US" altLang="zh-CN" sz="1802" b="1" spc="1" dirty="0" smtClean="0">
                <a:solidFill>
                  <a:srgbClr val="000000"/>
                </a:solidFill>
                <a:latin typeface="Calibri"/>
                <a:ea typeface="Calibri"/>
                <a:cs typeface="Calibri"/>
              </a:rPr>
              <a:t>н</a:t>
            </a:r>
            <a:r>
              <a:rPr lang="en-US" altLang="zh-CN" sz="1802" b="1" spc="-400" dirty="0" smtClean="0">
                <a:solidFill>
                  <a:srgbClr val="000000"/>
                </a:solidFill>
                <a:latin typeface="Calibri"/>
                <a:ea typeface="Calibri"/>
                <a:cs typeface="Calibri"/>
              </a:rPr>
              <a:t> </a:t>
            </a:r>
            <a:r>
              <a:rPr lang="en-US" altLang="zh-CN" sz="1802" b="1" spc="-5" dirty="0" smtClean="0">
                <a:solidFill>
                  <a:srgbClr val="000000"/>
                </a:solidFill>
                <a:latin typeface="Calibri"/>
                <a:ea typeface="Calibri"/>
                <a:cs typeface="Calibri"/>
              </a:rPr>
              <a:t>ость</a:t>
            </a:r>
            <a:r>
              <a:rPr lang="en-US" altLang="zh-CN" sz="1802" b="1" spc="0"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о</a:t>
            </a:r>
            <a:r>
              <a:rPr lang="en-US" altLang="zh-CN" sz="1802" spc="-382" dirty="0" smtClean="0">
                <a:solidFill>
                  <a:srgbClr val="000000"/>
                </a:solidFill>
                <a:latin typeface="Calibri"/>
                <a:ea typeface="Calibri"/>
                <a:cs typeface="Calibri"/>
              </a:rPr>
              <a:t> </a:t>
            </a:r>
            <a:r>
              <a:rPr lang="en-US" altLang="zh-CN" sz="1802" spc="0" dirty="0" smtClean="0">
                <a:solidFill>
                  <a:srgbClr val="000000"/>
                </a:solidFill>
                <a:latin typeface="Calibri"/>
                <a:ea typeface="Calibri"/>
                <a:cs typeface="Calibri"/>
              </a:rPr>
              <a:t>т</a:t>
            </a:r>
            <a:r>
              <a:rPr lang="en-US" altLang="zh-CN" sz="1802" spc="18"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п</a:t>
            </a:r>
            <a:r>
              <a:rPr lang="en-US" altLang="zh-CN" sz="1802" spc="-371"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о</a:t>
            </a:r>
            <a:r>
              <a:rPr lang="en-US" altLang="zh-CN" sz="1802" spc="-360"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д</a:t>
            </a:r>
            <a:r>
              <a:rPr lang="en-US" altLang="zh-CN" sz="1802" spc="-378"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а</a:t>
            </a:r>
            <a:r>
              <a:rPr lang="en-US" altLang="zh-CN" sz="1802" spc="-369" dirty="0" smtClean="0">
                <a:solidFill>
                  <a:srgbClr val="000000"/>
                </a:solidFill>
                <a:latin typeface="Calibri"/>
                <a:ea typeface="Calibri"/>
                <a:cs typeface="Calibri"/>
              </a:rPr>
              <a:t> </a:t>
            </a:r>
            <a:r>
              <a:rPr lang="en-US" altLang="zh-CN" sz="1802" spc="-8" dirty="0" smtClean="0">
                <a:solidFill>
                  <a:srgbClr val="000000"/>
                </a:solidFill>
                <a:latin typeface="Calibri"/>
                <a:ea typeface="Calibri"/>
                <a:cs typeface="Calibri"/>
              </a:rPr>
              <a:t>чи</a:t>
            </a:r>
          </a:p>
          <a:p>
            <a:pPr>
              <a:lnSpc>
                <a:spcPts val="2176"/>
              </a:lnSpc>
            </a:pPr>
            <a:r>
              <a:rPr lang="en-US" altLang="zh-CN" sz="1802" spc="1" dirty="0" smtClean="0">
                <a:solidFill>
                  <a:srgbClr val="000000"/>
                </a:solidFill>
                <a:latin typeface="Calibri"/>
                <a:ea typeface="Calibri"/>
                <a:cs typeface="Calibri"/>
              </a:rPr>
              <a:t>з</a:t>
            </a:r>
            <a:r>
              <a:rPr lang="en-US" altLang="zh-CN" sz="1802" spc="-396"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а</a:t>
            </a:r>
            <a:r>
              <a:rPr lang="en-US" altLang="zh-CN" sz="1802" spc="-369" dirty="0" smtClean="0">
                <a:solidFill>
                  <a:srgbClr val="000000"/>
                </a:solidFill>
                <a:latin typeface="Calibri"/>
                <a:ea typeface="Calibri"/>
                <a:cs typeface="Calibri"/>
              </a:rPr>
              <a:t> </a:t>
            </a:r>
            <a:r>
              <a:rPr lang="en-US" altLang="zh-CN" sz="1802" spc="10" dirty="0" smtClean="0">
                <a:solidFill>
                  <a:srgbClr val="000000"/>
                </a:solidFill>
                <a:latin typeface="Calibri"/>
                <a:ea typeface="Calibri"/>
                <a:cs typeface="Calibri"/>
              </a:rPr>
              <a:t>явок</a:t>
            </a:r>
            <a:r>
              <a:rPr lang="en-US" altLang="zh-CN" sz="1802" spc="-39"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н</a:t>
            </a:r>
            <a:r>
              <a:rPr lang="en-US" altLang="zh-CN" sz="1802" spc="-396"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а</a:t>
            </a:r>
            <a:r>
              <a:rPr lang="en-US" altLang="zh-CN" sz="1802" spc="7" dirty="0" smtClean="0">
                <a:solidFill>
                  <a:srgbClr val="000000"/>
                </a:solidFill>
                <a:latin typeface="Calibri"/>
                <a:ea typeface="Calibri"/>
                <a:cs typeface="Calibri"/>
              </a:rPr>
              <a:t> </a:t>
            </a:r>
            <a:r>
              <a:rPr lang="en-US" altLang="zh-CN" sz="1802" spc="0" dirty="0" smtClean="0">
                <a:solidFill>
                  <a:srgbClr val="000000"/>
                </a:solidFill>
                <a:latin typeface="Calibri"/>
                <a:ea typeface="Calibri"/>
                <a:cs typeface="Calibri"/>
              </a:rPr>
              <a:t>участи</a:t>
            </a:r>
            <a:r>
              <a:rPr lang="en-US" altLang="zh-CN" sz="1802" spc="1" dirty="0" smtClean="0">
                <a:solidFill>
                  <a:srgbClr val="000000"/>
                </a:solidFill>
                <a:latin typeface="Calibri"/>
                <a:ea typeface="Calibri"/>
                <a:cs typeface="Calibri"/>
              </a:rPr>
              <a:t>е</a:t>
            </a:r>
            <a:r>
              <a:rPr lang="en-US" altLang="zh-CN" sz="1802" spc="-25"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в</a:t>
            </a:r>
            <a:r>
              <a:rPr lang="en-US" altLang="zh-CN" sz="1802" spc="-369"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п</a:t>
            </a:r>
            <a:r>
              <a:rPr lang="en-US" altLang="zh-CN" sz="1802" spc="-371" dirty="0" smtClean="0">
                <a:solidFill>
                  <a:srgbClr val="000000"/>
                </a:solidFill>
                <a:latin typeface="Calibri"/>
                <a:ea typeface="Calibri"/>
                <a:cs typeface="Calibri"/>
              </a:rPr>
              <a:t> </a:t>
            </a:r>
            <a:r>
              <a:rPr lang="en-US" altLang="zh-CN" sz="1802" spc="-6" dirty="0" smtClean="0">
                <a:solidFill>
                  <a:srgbClr val="000000"/>
                </a:solidFill>
                <a:latin typeface="Calibri"/>
                <a:ea typeface="Calibri"/>
                <a:cs typeface="Calibri"/>
              </a:rPr>
              <a:t>ло</a:t>
            </a:r>
            <a:r>
              <a:rPr lang="en-US" altLang="zh-CN" sz="1802" spc="-382" dirty="0" smtClean="0">
                <a:solidFill>
                  <a:srgbClr val="000000"/>
                </a:solidFill>
                <a:latin typeface="Calibri"/>
                <a:ea typeface="Calibri"/>
                <a:cs typeface="Calibri"/>
              </a:rPr>
              <a:t> </a:t>
            </a:r>
            <a:r>
              <a:rPr lang="en-US" altLang="zh-CN" sz="1802" spc="0" dirty="0" smtClean="0">
                <a:solidFill>
                  <a:srgbClr val="000000"/>
                </a:solidFill>
                <a:latin typeface="Calibri"/>
                <a:ea typeface="Calibri"/>
                <a:cs typeface="Calibri"/>
              </a:rPr>
              <a:t>т</a:t>
            </a:r>
            <a:r>
              <a:rPr lang="en-US" altLang="zh-CN" sz="1802" spc="-387"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ь</a:t>
            </a:r>
            <a:r>
              <a:rPr lang="en-US" altLang="zh-CN" sz="1802" spc="-50"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д</a:t>
            </a:r>
            <a:r>
              <a:rPr lang="en-US" altLang="zh-CN" sz="1802" spc="-378"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о</a:t>
            </a:r>
            <a:r>
              <a:rPr lang="en-US" altLang="zh-CN" sz="1802" spc="-5"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цер</a:t>
            </a:r>
            <a:r>
              <a:rPr lang="en-US" altLang="zh-CN" sz="1802" spc="-373"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е</a:t>
            </a:r>
            <a:r>
              <a:rPr lang="en-US" altLang="zh-CN" sz="1802" spc="-407"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м</a:t>
            </a:r>
            <a:r>
              <a:rPr lang="en-US" altLang="zh-CN" sz="1802" spc="-396"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о</a:t>
            </a:r>
            <a:r>
              <a:rPr lang="en-US" altLang="zh-CN" sz="1802" spc="-382"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н</a:t>
            </a:r>
            <a:r>
              <a:rPr lang="en-US" altLang="zh-CN" sz="1802" spc="-396"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ии</a:t>
            </a:r>
            <a:r>
              <a:rPr lang="en-US" altLang="zh-CN" sz="1802" spc="-25"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н</a:t>
            </a:r>
            <a:r>
              <a:rPr lang="en-US" altLang="zh-CN" sz="1802" spc="-396"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а</a:t>
            </a:r>
            <a:r>
              <a:rPr lang="en-US" altLang="zh-CN" sz="1802" spc="-369" dirty="0" smtClean="0">
                <a:solidFill>
                  <a:srgbClr val="000000"/>
                </a:solidFill>
                <a:latin typeface="Calibri"/>
                <a:ea typeface="Calibri"/>
                <a:cs typeface="Calibri"/>
              </a:rPr>
              <a:t> </a:t>
            </a:r>
            <a:r>
              <a:rPr lang="en-US" altLang="zh-CN" sz="1802" spc="0" dirty="0" smtClean="0">
                <a:solidFill>
                  <a:srgbClr val="000000"/>
                </a:solidFill>
                <a:latin typeface="Calibri"/>
                <a:ea typeface="Calibri"/>
                <a:cs typeface="Calibri"/>
              </a:rPr>
              <a:t>г</a:t>
            </a:r>
            <a:r>
              <a:rPr lang="en-US" altLang="zh-CN" sz="1802" spc="-385" dirty="0" smtClean="0">
                <a:solidFill>
                  <a:srgbClr val="000000"/>
                </a:solidFill>
                <a:latin typeface="Calibri"/>
                <a:ea typeface="Calibri"/>
                <a:cs typeface="Calibri"/>
              </a:rPr>
              <a:t> </a:t>
            </a:r>
            <a:r>
              <a:rPr lang="en-US" altLang="zh-CN" sz="1802" spc="12" dirty="0" smtClean="0">
                <a:solidFill>
                  <a:srgbClr val="000000"/>
                </a:solidFill>
                <a:latin typeface="Calibri"/>
                <a:ea typeface="Calibri"/>
                <a:cs typeface="Calibri"/>
              </a:rPr>
              <a:t>раждения</a:t>
            </a:r>
            <a:r>
              <a:rPr lang="en-US" altLang="zh-CN" sz="1802" spc="-350" dirty="0" smtClean="0">
                <a:solidFill>
                  <a:srgbClr val="000000"/>
                </a:solidFill>
                <a:latin typeface="Calibri"/>
                <a:ea typeface="Calibri"/>
                <a:cs typeface="Calibri"/>
              </a:rPr>
              <a:t> </a:t>
            </a:r>
            <a:r>
              <a:rPr lang="en-US" altLang="zh-CN" sz="1802" i="1" spc="4" dirty="0" smtClean="0">
                <a:solidFill>
                  <a:srgbClr val="000000"/>
                </a:solidFill>
                <a:latin typeface="Calibri"/>
                <a:ea typeface="Calibri"/>
                <a:cs typeface="Calibri"/>
              </a:rPr>
              <a:t>.</a:t>
            </a:r>
          </a:p>
        </p:txBody>
      </p:sp>
      <p:sp>
        <p:nvSpPr>
          <p:cNvPr id="12" name="Text Box12"/>
          <p:cNvSpPr txBox="1"/>
          <p:nvPr/>
        </p:nvSpPr>
        <p:spPr>
          <a:xfrm>
            <a:off x="319075" y="2956529"/>
            <a:ext cx="6018011" cy="505523"/>
          </a:xfrm>
          <a:prstGeom prst="rect">
            <a:avLst/>
          </a:prstGeom>
          <a:noFill/>
        </p:spPr>
        <p:txBody>
          <a:bodyPr wrap="none" lIns="0" tIns="0" rIns="0" rtlCol="0">
            <a:spAutoFit/>
          </a:bodyPr>
          <a:lstStyle/>
          <a:p>
            <a:r>
              <a:rPr lang="en-US" altLang="zh-CN" sz="1802" spc="10" dirty="0" smtClean="0">
                <a:solidFill>
                  <a:srgbClr val="000000"/>
                </a:solidFill>
                <a:latin typeface="Calibri"/>
                <a:ea typeface="Calibri"/>
                <a:cs typeface="Calibri"/>
              </a:rPr>
              <a:t>Список</a:t>
            </a:r>
            <a:r>
              <a:rPr lang="en-US" altLang="zh-CN" sz="1802" spc="-43" dirty="0" smtClean="0">
                <a:solidFill>
                  <a:srgbClr val="000000"/>
                </a:solidFill>
                <a:latin typeface="Calibri"/>
                <a:ea typeface="Calibri"/>
                <a:cs typeface="Calibri"/>
              </a:rPr>
              <a:t> </a:t>
            </a:r>
            <a:r>
              <a:rPr lang="en-US" altLang="zh-CN" sz="1802" spc="4" dirty="0" smtClean="0">
                <a:solidFill>
                  <a:srgbClr val="000000"/>
                </a:solidFill>
                <a:latin typeface="Calibri"/>
                <a:ea typeface="Calibri"/>
                <a:cs typeface="Calibri"/>
              </a:rPr>
              <a:t>уч</a:t>
            </a:r>
            <a:r>
              <a:rPr lang="en-US" altLang="zh-CN" sz="1802" spc="-387"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а</a:t>
            </a:r>
            <a:r>
              <a:rPr lang="en-US" altLang="zh-CN" sz="1802" spc="-373" dirty="0" smtClean="0">
                <a:solidFill>
                  <a:srgbClr val="000000"/>
                </a:solidFill>
                <a:latin typeface="Calibri"/>
                <a:ea typeface="Calibri"/>
                <a:cs typeface="Calibri"/>
              </a:rPr>
              <a:t> </a:t>
            </a:r>
            <a:r>
              <a:rPr lang="en-US" altLang="zh-CN" sz="1802" spc="-10" dirty="0" smtClean="0">
                <a:solidFill>
                  <a:srgbClr val="000000"/>
                </a:solidFill>
                <a:latin typeface="Calibri"/>
                <a:ea typeface="Calibri"/>
                <a:cs typeface="Calibri"/>
              </a:rPr>
              <a:t>стн</a:t>
            </a:r>
            <a:r>
              <a:rPr lang="en-US" altLang="zh-CN" sz="1802" spc="-398"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и</a:t>
            </a:r>
            <a:r>
              <a:rPr lang="en-US" altLang="zh-CN" sz="1802" spc="5" dirty="0" smtClean="0">
                <a:solidFill>
                  <a:srgbClr val="000000"/>
                </a:solidFill>
                <a:latin typeface="Calibri"/>
                <a:ea typeface="Calibri"/>
                <a:cs typeface="Calibri"/>
              </a:rPr>
              <a:t>ков</a:t>
            </a:r>
            <a:r>
              <a:rPr lang="en-US" altLang="zh-CN" sz="1802" spc="-73"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в </a:t>
            </a:r>
            <a:r>
              <a:rPr lang="en-US" altLang="zh-CN" sz="1802" spc="10" dirty="0" smtClean="0">
                <a:solidFill>
                  <a:srgbClr val="000000"/>
                </a:solidFill>
                <a:latin typeface="Calibri"/>
                <a:ea typeface="Calibri"/>
                <a:cs typeface="Calibri"/>
              </a:rPr>
              <a:t>разрезе</a:t>
            </a:r>
            <a:r>
              <a:rPr lang="en-US" altLang="zh-CN" sz="1802" spc="-30"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р</a:t>
            </a:r>
            <a:r>
              <a:rPr lang="en-US" altLang="zh-CN" sz="1802" spc="-380"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е</a:t>
            </a:r>
            <a:r>
              <a:rPr lang="en-US" altLang="zh-CN" sz="1802" spc="-407" dirty="0" smtClean="0">
                <a:solidFill>
                  <a:srgbClr val="000000"/>
                </a:solidFill>
                <a:latin typeface="Calibri"/>
                <a:ea typeface="Calibri"/>
                <a:cs typeface="Calibri"/>
              </a:rPr>
              <a:t> </a:t>
            </a:r>
            <a:r>
              <a:rPr lang="en-US" altLang="zh-CN" sz="1802" spc="-9" dirty="0" smtClean="0">
                <a:solidFill>
                  <a:srgbClr val="000000"/>
                </a:solidFill>
                <a:latin typeface="Calibri"/>
                <a:ea typeface="Calibri"/>
                <a:cs typeface="Calibri"/>
              </a:rPr>
              <a:t>ги</a:t>
            </a:r>
            <a:r>
              <a:rPr lang="en-US" altLang="zh-CN" sz="1802" spc="1" dirty="0" smtClean="0">
                <a:solidFill>
                  <a:srgbClr val="000000"/>
                </a:solidFill>
                <a:latin typeface="Calibri"/>
                <a:ea typeface="Calibri"/>
                <a:cs typeface="Calibri"/>
              </a:rPr>
              <a:t>о</a:t>
            </a:r>
            <a:r>
              <a:rPr lang="en-US" altLang="zh-CN" sz="1802" spc="-383" dirty="0" smtClean="0">
                <a:solidFill>
                  <a:srgbClr val="000000"/>
                </a:solidFill>
                <a:latin typeface="Calibri"/>
                <a:ea typeface="Calibri"/>
                <a:cs typeface="Calibri"/>
              </a:rPr>
              <a:t> </a:t>
            </a:r>
            <a:r>
              <a:rPr lang="en-US" altLang="zh-CN" sz="1802" spc="12" dirty="0" smtClean="0">
                <a:solidFill>
                  <a:srgbClr val="000000"/>
                </a:solidFill>
                <a:latin typeface="Calibri"/>
                <a:ea typeface="Calibri"/>
                <a:cs typeface="Calibri"/>
              </a:rPr>
              <a:t>нов</a:t>
            </a:r>
            <a:r>
              <a:rPr lang="en-US" altLang="zh-CN" sz="1802" spc="-73"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и</a:t>
            </a:r>
            <a:r>
              <a:rPr lang="en-US" altLang="zh-CN" sz="1802" spc="41" dirty="0" smtClean="0">
                <a:solidFill>
                  <a:srgbClr val="000000"/>
                </a:solidFill>
                <a:latin typeface="Calibri"/>
                <a:ea typeface="Calibri"/>
                <a:cs typeface="Calibri"/>
              </a:rPr>
              <a:t> </a:t>
            </a:r>
            <a:r>
              <a:rPr lang="en-US" altLang="zh-CN" sz="1802" spc="5" dirty="0" smtClean="0">
                <a:solidFill>
                  <a:srgbClr val="000000"/>
                </a:solidFill>
                <a:latin typeface="Calibri"/>
                <a:ea typeface="Calibri"/>
                <a:cs typeface="Calibri"/>
              </a:rPr>
              <a:t>номи</a:t>
            </a:r>
            <a:r>
              <a:rPr lang="en-US" altLang="zh-CN" sz="1802" spc="1" dirty="0" smtClean="0">
                <a:solidFill>
                  <a:srgbClr val="000000"/>
                </a:solidFill>
                <a:latin typeface="Calibri"/>
                <a:ea typeface="Calibri"/>
                <a:cs typeface="Calibri"/>
              </a:rPr>
              <a:t>н</a:t>
            </a:r>
            <a:r>
              <a:rPr lang="en-US" altLang="zh-CN" sz="1802" spc="-398" dirty="0" smtClean="0">
                <a:solidFill>
                  <a:srgbClr val="000000"/>
                </a:solidFill>
                <a:latin typeface="Calibri"/>
                <a:ea typeface="Calibri"/>
                <a:cs typeface="Calibri"/>
              </a:rPr>
              <a:t> </a:t>
            </a:r>
            <a:r>
              <a:rPr lang="en-US" altLang="zh-CN" sz="1802" spc="9" dirty="0" smtClean="0">
                <a:solidFill>
                  <a:srgbClr val="000000"/>
                </a:solidFill>
                <a:latin typeface="Calibri"/>
                <a:ea typeface="Calibri"/>
                <a:cs typeface="Calibri"/>
              </a:rPr>
              <a:t>аций</a:t>
            </a:r>
            <a:r>
              <a:rPr lang="en-US" altLang="zh-CN" sz="1802" spc="-109" dirty="0" smtClean="0">
                <a:solidFill>
                  <a:srgbClr val="000000"/>
                </a:solidFill>
                <a:latin typeface="Calibri"/>
                <a:ea typeface="Calibri"/>
                <a:cs typeface="Calibri"/>
              </a:rPr>
              <a:t> </a:t>
            </a:r>
            <a:r>
              <a:rPr lang="en-US" altLang="zh-CN" sz="1802" spc="-8" dirty="0" smtClean="0">
                <a:solidFill>
                  <a:srgbClr val="000000"/>
                </a:solidFill>
                <a:latin typeface="Calibri"/>
                <a:ea typeface="Calibri"/>
                <a:cs typeface="Calibri"/>
              </a:rPr>
              <a:t>является</a:t>
            </a:r>
          </a:p>
          <a:p>
            <a:pPr>
              <a:lnSpc>
                <a:spcPts val="2177"/>
              </a:lnSpc>
            </a:pPr>
            <a:r>
              <a:rPr lang="en-US" altLang="zh-CN" sz="1802" spc="1" dirty="0" smtClean="0">
                <a:solidFill>
                  <a:srgbClr val="000000"/>
                </a:solidFill>
                <a:latin typeface="Calibri"/>
                <a:ea typeface="Calibri"/>
                <a:cs typeface="Calibri"/>
              </a:rPr>
              <a:t>д</a:t>
            </a:r>
            <a:r>
              <a:rPr lang="en-US" altLang="zh-CN" sz="1802" spc="-376"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о</a:t>
            </a:r>
            <a:r>
              <a:rPr lang="en-US" altLang="zh-CN" sz="1802" spc="-383"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с</a:t>
            </a:r>
            <a:r>
              <a:rPr lang="en-US" altLang="zh-CN" sz="1802" spc="-394" dirty="0" smtClean="0">
                <a:solidFill>
                  <a:srgbClr val="000000"/>
                </a:solidFill>
                <a:latin typeface="Calibri"/>
                <a:ea typeface="Calibri"/>
                <a:cs typeface="Calibri"/>
              </a:rPr>
              <a:t> </a:t>
            </a:r>
            <a:r>
              <a:rPr lang="en-US" altLang="zh-CN" sz="1802" spc="5" dirty="0" smtClean="0">
                <a:solidFill>
                  <a:srgbClr val="000000"/>
                </a:solidFill>
                <a:latin typeface="Calibri"/>
                <a:ea typeface="Calibri"/>
                <a:cs typeface="Calibri"/>
              </a:rPr>
              <a:t>тупным</a:t>
            </a:r>
            <a:r>
              <a:rPr lang="en-US" altLang="zh-CN" sz="1802" spc="-36" dirty="0" smtClean="0">
                <a:solidFill>
                  <a:srgbClr val="000000"/>
                </a:solidFill>
                <a:latin typeface="Calibri"/>
                <a:ea typeface="Calibri"/>
                <a:cs typeface="Calibri"/>
              </a:rPr>
              <a:t> </a:t>
            </a:r>
            <a:r>
              <a:rPr lang="en-US" altLang="zh-CN" sz="1802" b="1" spc="1" dirty="0" smtClean="0">
                <a:solidFill>
                  <a:srgbClr val="000000"/>
                </a:solidFill>
                <a:latin typeface="Calibri"/>
                <a:ea typeface="Calibri"/>
                <a:cs typeface="Calibri"/>
              </a:rPr>
              <a:t>на</a:t>
            </a:r>
            <a:r>
              <a:rPr lang="en-US" altLang="zh-CN" sz="1802" b="1" spc="46" dirty="0" smtClean="0">
                <a:solidFill>
                  <a:srgbClr val="000000"/>
                </a:solidFill>
                <a:latin typeface="Calibri"/>
                <a:ea typeface="Calibri"/>
                <a:cs typeface="Calibri"/>
              </a:rPr>
              <a:t> </a:t>
            </a:r>
            <a:r>
              <a:rPr lang="en-US" altLang="zh-CN" sz="1802" b="1" spc="1" dirty="0" smtClean="0">
                <a:solidFill>
                  <a:srgbClr val="000000"/>
                </a:solidFill>
                <a:latin typeface="Calibri"/>
                <a:ea typeface="Calibri"/>
                <a:cs typeface="Calibri"/>
              </a:rPr>
              <a:t>о</a:t>
            </a:r>
            <a:r>
              <a:rPr lang="en-US" altLang="zh-CN" sz="1802" b="1" spc="-401" dirty="0" smtClean="0">
                <a:solidFill>
                  <a:srgbClr val="000000"/>
                </a:solidFill>
                <a:latin typeface="Calibri"/>
                <a:ea typeface="Calibri"/>
                <a:cs typeface="Calibri"/>
              </a:rPr>
              <a:t> </a:t>
            </a:r>
            <a:r>
              <a:rPr lang="en-US" altLang="zh-CN" sz="1802" b="1" spc="1" dirty="0" smtClean="0">
                <a:solidFill>
                  <a:srgbClr val="000000"/>
                </a:solidFill>
                <a:latin typeface="Calibri"/>
                <a:ea typeface="Calibri"/>
                <a:cs typeface="Calibri"/>
              </a:rPr>
              <a:t>ф</a:t>
            </a:r>
            <a:r>
              <a:rPr lang="en-US" altLang="zh-CN" sz="1802" b="1" spc="-392" dirty="0" smtClean="0">
                <a:solidFill>
                  <a:srgbClr val="000000"/>
                </a:solidFill>
                <a:latin typeface="Calibri"/>
                <a:ea typeface="Calibri"/>
                <a:cs typeface="Calibri"/>
              </a:rPr>
              <a:t> </a:t>
            </a:r>
            <a:r>
              <a:rPr lang="en-US" altLang="zh-CN" sz="1802" b="1" spc="1" dirty="0" smtClean="0">
                <a:solidFill>
                  <a:srgbClr val="000000"/>
                </a:solidFill>
                <a:latin typeface="Calibri"/>
                <a:ea typeface="Calibri"/>
                <a:cs typeface="Calibri"/>
              </a:rPr>
              <a:t>и</a:t>
            </a:r>
            <a:r>
              <a:rPr lang="en-US" altLang="zh-CN" sz="1802" b="1" spc="-380" dirty="0" smtClean="0">
                <a:solidFill>
                  <a:srgbClr val="000000"/>
                </a:solidFill>
                <a:latin typeface="Calibri"/>
                <a:ea typeface="Calibri"/>
                <a:cs typeface="Calibri"/>
              </a:rPr>
              <a:t> </a:t>
            </a:r>
            <a:r>
              <a:rPr lang="en-US" altLang="zh-CN" sz="1802" b="1" spc="1" dirty="0" smtClean="0">
                <a:solidFill>
                  <a:srgbClr val="000000"/>
                </a:solidFill>
                <a:latin typeface="Calibri"/>
                <a:ea typeface="Calibri"/>
                <a:cs typeface="Calibri"/>
              </a:rPr>
              <a:t>ц</a:t>
            </a:r>
            <a:r>
              <a:rPr lang="en-US" altLang="zh-CN" sz="1802" b="1" spc="-371" dirty="0" smtClean="0">
                <a:solidFill>
                  <a:srgbClr val="000000"/>
                </a:solidFill>
                <a:latin typeface="Calibri"/>
                <a:ea typeface="Calibri"/>
                <a:cs typeface="Calibri"/>
              </a:rPr>
              <a:t> </a:t>
            </a:r>
            <a:r>
              <a:rPr lang="en-US" altLang="zh-CN" sz="1802" b="1" spc="1" dirty="0" smtClean="0">
                <a:solidFill>
                  <a:srgbClr val="000000"/>
                </a:solidFill>
                <a:latin typeface="Calibri"/>
                <a:ea typeface="Calibri"/>
                <a:cs typeface="Calibri"/>
              </a:rPr>
              <a:t>и</a:t>
            </a:r>
            <a:r>
              <a:rPr lang="en-US" altLang="zh-CN" sz="1802" b="1" spc="-380" dirty="0" smtClean="0">
                <a:solidFill>
                  <a:srgbClr val="000000"/>
                </a:solidFill>
                <a:latin typeface="Calibri"/>
                <a:ea typeface="Calibri"/>
                <a:cs typeface="Calibri"/>
              </a:rPr>
              <a:t> </a:t>
            </a:r>
            <a:r>
              <a:rPr lang="en-US" altLang="zh-CN" sz="1802" b="1" spc="1" dirty="0" smtClean="0">
                <a:solidFill>
                  <a:srgbClr val="000000"/>
                </a:solidFill>
                <a:latin typeface="Calibri"/>
                <a:ea typeface="Calibri"/>
                <a:cs typeface="Calibri"/>
              </a:rPr>
              <a:t>а</a:t>
            </a:r>
            <a:r>
              <a:rPr lang="en-US" altLang="zh-CN" sz="1802" b="1" spc="-396" dirty="0" smtClean="0">
                <a:solidFill>
                  <a:srgbClr val="000000"/>
                </a:solidFill>
                <a:latin typeface="Calibri"/>
                <a:ea typeface="Calibri"/>
                <a:cs typeface="Calibri"/>
              </a:rPr>
              <a:t> </a:t>
            </a:r>
            <a:r>
              <a:rPr lang="en-US" altLang="zh-CN" sz="1802" b="1" spc="8" dirty="0" smtClean="0">
                <a:solidFill>
                  <a:srgbClr val="000000"/>
                </a:solidFill>
                <a:latin typeface="Calibri"/>
                <a:ea typeface="Calibri"/>
                <a:cs typeface="Calibri"/>
              </a:rPr>
              <a:t>льном</a:t>
            </a:r>
            <a:r>
              <a:rPr lang="en-US" altLang="zh-CN" sz="1802" b="1" spc="36" dirty="0" smtClean="0">
                <a:solidFill>
                  <a:srgbClr val="000000"/>
                </a:solidFill>
                <a:latin typeface="Calibri"/>
                <a:ea typeface="Calibri"/>
                <a:cs typeface="Calibri"/>
              </a:rPr>
              <a:t> </a:t>
            </a:r>
            <a:r>
              <a:rPr lang="en-US" altLang="zh-CN" sz="1802" b="1" spc="-7" dirty="0" smtClean="0">
                <a:solidFill>
                  <a:srgbClr val="000000"/>
                </a:solidFill>
                <a:latin typeface="Calibri"/>
                <a:ea typeface="Calibri"/>
                <a:cs typeface="Calibri"/>
              </a:rPr>
              <a:t>сайте</a:t>
            </a:r>
            <a:r>
              <a:rPr lang="en-US" altLang="zh-CN" sz="1802" b="1" spc="29"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к</a:t>
            </a:r>
            <a:r>
              <a:rPr lang="en-US" altLang="zh-CN" sz="1802" spc="-396" dirty="0" smtClean="0">
                <a:solidFill>
                  <a:srgbClr val="000000"/>
                </a:solidFill>
                <a:latin typeface="Calibri"/>
                <a:ea typeface="Calibri"/>
                <a:cs typeface="Calibri"/>
              </a:rPr>
              <a:t> </a:t>
            </a:r>
            <a:r>
              <a:rPr lang="en-US" altLang="zh-CN" sz="1802" spc="10" dirty="0" smtClean="0">
                <a:solidFill>
                  <a:srgbClr val="000000"/>
                </a:solidFill>
                <a:latin typeface="Calibri"/>
                <a:ea typeface="Calibri"/>
                <a:cs typeface="Calibri"/>
              </a:rPr>
              <a:t>онкурс</a:t>
            </a:r>
            <a:r>
              <a:rPr lang="en-US" altLang="zh-CN" sz="1802" spc="-394" dirty="0" smtClean="0">
                <a:solidFill>
                  <a:srgbClr val="000000"/>
                </a:solidFill>
                <a:latin typeface="Calibri"/>
                <a:ea typeface="Calibri"/>
                <a:cs typeface="Calibri"/>
              </a:rPr>
              <a:t> </a:t>
            </a:r>
            <a:r>
              <a:rPr lang="en-US" altLang="zh-CN" sz="1802" spc="19" dirty="0" smtClean="0">
                <a:solidFill>
                  <a:srgbClr val="000000"/>
                </a:solidFill>
                <a:latin typeface="Calibri"/>
                <a:ea typeface="Calibri"/>
                <a:cs typeface="Calibri"/>
              </a:rPr>
              <a:t>а.</a:t>
            </a:r>
          </a:p>
        </p:txBody>
      </p:sp>
      <p:sp>
        <p:nvSpPr>
          <p:cNvPr id="13" name="Text Box13"/>
          <p:cNvSpPr txBox="1"/>
          <p:nvPr/>
        </p:nvSpPr>
        <p:spPr>
          <a:xfrm>
            <a:off x="6974840" y="3740166"/>
            <a:ext cx="1831340" cy="228917"/>
          </a:xfrm>
          <a:prstGeom prst="rect">
            <a:avLst/>
          </a:prstGeom>
          <a:noFill/>
        </p:spPr>
        <p:txBody>
          <a:bodyPr wrap="none" lIns="0" tIns="0" rIns="0" rtlCol="0">
            <a:spAutoFit/>
          </a:bodyPr>
          <a:lstStyle/>
          <a:p>
            <a:r>
              <a:rPr lang="en-US" altLang="zh-CN" sz="1802" b="1" spc="-4" dirty="0" smtClean="0">
                <a:solidFill>
                  <a:srgbClr val="000000"/>
                </a:solidFill>
                <a:latin typeface="Calibri"/>
                <a:ea typeface="Calibri"/>
                <a:cs typeface="Calibri"/>
              </a:rPr>
              <a:t>http://altynsapa.kz</a:t>
            </a:r>
          </a:p>
        </p:txBody>
      </p:sp>
      <p:sp>
        <p:nvSpPr>
          <p:cNvPr id="14" name="Text Box14"/>
          <p:cNvSpPr txBox="1"/>
          <p:nvPr/>
        </p:nvSpPr>
        <p:spPr>
          <a:xfrm>
            <a:off x="319075" y="4677760"/>
            <a:ext cx="5731706" cy="505777"/>
          </a:xfrm>
          <a:prstGeom prst="rect">
            <a:avLst/>
          </a:prstGeom>
          <a:noFill/>
        </p:spPr>
        <p:txBody>
          <a:bodyPr wrap="none" lIns="0" tIns="0" rIns="0" rtlCol="0">
            <a:spAutoFit/>
          </a:bodyPr>
          <a:lstStyle/>
          <a:p>
            <a:r>
              <a:rPr lang="en-US" altLang="zh-CN" sz="1802" spc="1" dirty="0" smtClean="0">
                <a:solidFill>
                  <a:srgbClr val="000000"/>
                </a:solidFill>
                <a:latin typeface="Calibri"/>
                <a:ea typeface="Calibri"/>
                <a:cs typeface="Calibri"/>
              </a:rPr>
              <a:t>Пр</a:t>
            </a:r>
            <a:r>
              <a:rPr lang="en-US" altLang="zh-CN" sz="1802" spc="-376"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е</a:t>
            </a:r>
            <a:r>
              <a:rPr lang="en-US" altLang="zh-CN" sz="1802" spc="-407"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д</a:t>
            </a:r>
            <a:r>
              <a:rPr lang="en-US" altLang="zh-CN" sz="1802" spc="-378"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п</a:t>
            </a:r>
            <a:r>
              <a:rPr lang="en-US" altLang="zh-CN" sz="1802" spc="-373"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р</a:t>
            </a:r>
            <a:r>
              <a:rPr lang="en-US" altLang="zh-CN" sz="1802" spc="-380" dirty="0" smtClean="0">
                <a:solidFill>
                  <a:srgbClr val="000000"/>
                </a:solidFill>
                <a:latin typeface="Calibri"/>
                <a:ea typeface="Calibri"/>
                <a:cs typeface="Calibri"/>
              </a:rPr>
              <a:t> </a:t>
            </a:r>
            <a:r>
              <a:rPr lang="en-US" altLang="zh-CN" sz="1802" spc="-11" dirty="0" smtClean="0">
                <a:solidFill>
                  <a:srgbClr val="000000"/>
                </a:solidFill>
                <a:latin typeface="Calibri"/>
                <a:ea typeface="Calibri"/>
                <a:cs typeface="Calibri"/>
              </a:rPr>
              <a:t>ияти</a:t>
            </a:r>
            <a:r>
              <a:rPr lang="en-US" altLang="zh-CN" sz="1802" spc="-13" dirty="0" smtClean="0">
                <a:solidFill>
                  <a:srgbClr val="000000"/>
                </a:solidFill>
                <a:latin typeface="Calibri"/>
                <a:ea typeface="Calibri"/>
                <a:cs typeface="Calibri"/>
              </a:rPr>
              <a:t>я,</a:t>
            </a:r>
            <a:r>
              <a:rPr lang="en-US" altLang="zh-CN" sz="1802" spc="-32" dirty="0" smtClean="0">
                <a:solidFill>
                  <a:srgbClr val="000000"/>
                </a:solidFill>
                <a:latin typeface="Calibri"/>
                <a:ea typeface="Calibri"/>
                <a:cs typeface="Calibri"/>
              </a:rPr>
              <a:t> </a:t>
            </a:r>
            <a:r>
              <a:rPr lang="en-US" altLang="zh-CN" sz="1802" spc="0" dirty="0" smtClean="0">
                <a:solidFill>
                  <a:srgbClr val="000000"/>
                </a:solidFill>
                <a:latin typeface="Calibri"/>
                <a:ea typeface="Calibri"/>
                <a:cs typeface="Calibri"/>
              </a:rPr>
              <a:t>подавшие</a:t>
            </a:r>
            <a:r>
              <a:rPr lang="en-US" altLang="zh-CN" sz="1802" spc="-30"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з</a:t>
            </a:r>
            <a:r>
              <a:rPr lang="en-US" altLang="zh-CN" sz="1802" spc="-394"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а</a:t>
            </a:r>
            <a:r>
              <a:rPr lang="en-US" altLang="zh-CN" sz="1802" spc="-373" dirty="0" smtClean="0">
                <a:solidFill>
                  <a:srgbClr val="000000"/>
                </a:solidFill>
                <a:latin typeface="Calibri"/>
                <a:ea typeface="Calibri"/>
                <a:cs typeface="Calibri"/>
              </a:rPr>
              <a:t> </a:t>
            </a:r>
            <a:r>
              <a:rPr lang="en-US" altLang="zh-CN" sz="1802" spc="0" dirty="0" smtClean="0">
                <a:solidFill>
                  <a:srgbClr val="000000"/>
                </a:solidFill>
                <a:latin typeface="Calibri"/>
                <a:ea typeface="Calibri"/>
                <a:cs typeface="Calibri"/>
              </a:rPr>
              <a:t>явки</a:t>
            </a:r>
            <a:r>
              <a:rPr lang="en-US" altLang="zh-CN" sz="1802" spc="8" dirty="0" smtClean="0">
                <a:solidFill>
                  <a:srgbClr val="000000"/>
                </a:solidFill>
                <a:latin typeface="Calibri"/>
                <a:ea typeface="Calibri"/>
                <a:cs typeface="Calibri"/>
              </a:rPr>
              <a:t> </a:t>
            </a:r>
            <a:r>
              <a:rPr lang="en-US" altLang="zh-CN" sz="1802" b="1" spc="1" dirty="0" smtClean="0">
                <a:solidFill>
                  <a:srgbClr val="000000"/>
                </a:solidFill>
                <a:latin typeface="Calibri"/>
                <a:ea typeface="Calibri"/>
                <a:cs typeface="Calibri"/>
              </a:rPr>
              <a:t>с</a:t>
            </a:r>
            <a:r>
              <a:rPr lang="en-US" altLang="zh-CN" sz="1802" b="1" spc="37" dirty="0" smtClean="0">
                <a:solidFill>
                  <a:srgbClr val="000000"/>
                </a:solidFill>
                <a:latin typeface="Calibri"/>
                <a:ea typeface="Calibri"/>
                <a:cs typeface="Calibri"/>
              </a:rPr>
              <a:t> </a:t>
            </a:r>
            <a:r>
              <a:rPr lang="en-US" altLang="zh-CN" sz="1802" b="1" spc="0" dirty="0" smtClean="0">
                <a:solidFill>
                  <a:srgbClr val="000000"/>
                </a:solidFill>
                <a:latin typeface="Calibri"/>
                <a:ea typeface="Calibri"/>
                <a:cs typeface="Calibri"/>
              </a:rPr>
              <a:t>непол</a:t>
            </a:r>
            <a:r>
              <a:rPr lang="en-US" altLang="zh-CN" sz="1802" b="1" spc="-376" dirty="0" smtClean="0">
                <a:solidFill>
                  <a:srgbClr val="000000"/>
                </a:solidFill>
                <a:latin typeface="Calibri"/>
                <a:ea typeface="Calibri"/>
                <a:cs typeface="Calibri"/>
              </a:rPr>
              <a:t> </a:t>
            </a:r>
            <a:r>
              <a:rPr lang="en-US" altLang="zh-CN" sz="1802" b="1" spc="1" dirty="0" smtClean="0">
                <a:solidFill>
                  <a:srgbClr val="000000"/>
                </a:solidFill>
                <a:latin typeface="Calibri"/>
                <a:ea typeface="Calibri"/>
                <a:cs typeface="Calibri"/>
              </a:rPr>
              <a:t>н</a:t>
            </a:r>
            <a:r>
              <a:rPr lang="en-US" altLang="zh-CN" sz="1802" b="1" spc="-400" dirty="0" smtClean="0">
                <a:solidFill>
                  <a:srgbClr val="000000"/>
                </a:solidFill>
                <a:latin typeface="Calibri"/>
                <a:ea typeface="Calibri"/>
                <a:cs typeface="Calibri"/>
              </a:rPr>
              <a:t> </a:t>
            </a:r>
            <a:r>
              <a:rPr lang="en-US" altLang="zh-CN" sz="1802" b="1" spc="1" dirty="0" smtClean="0">
                <a:solidFill>
                  <a:srgbClr val="000000"/>
                </a:solidFill>
                <a:latin typeface="Calibri"/>
                <a:ea typeface="Calibri"/>
                <a:cs typeface="Calibri"/>
              </a:rPr>
              <a:t>ы</a:t>
            </a:r>
            <a:r>
              <a:rPr lang="en-US" altLang="zh-CN" sz="1802" b="1" spc="-398" dirty="0" smtClean="0">
                <a:solidFill>
                  <a:srgbClr val="000000"/>
                </a:solidFill>
                <a:latin typeface="Calibri"/>
                <a:ea typeface="Calibri"/>
                <a:cs typeface="Calibri"/>
              </a:rPr>
              <a:t> </a:t>
            </a:r>
            <a:r>
              <a:rPr lang="en-US" altLang="zh-CN" sz="1802" b="1" spc="1" dirty="0" smtClean="0">
                <a:solidFill>
                  <a:srgbClr val="000000"/>
                </a:solidFill>
                <a:latin typeface="Calibri"/>
                <a:ea typeface="Calibri"/>
                <a:cs typeface="Calibri"/>
              </a:rPr>
              <a:t>м</a:t>
            </a:r>
            <a:r>
              <a:rPr lang="en-US" altLang="zh-CN" sz="1802" b="1" spc="-27" dirty="0" smtClean="0">
                <a:solidFill>
                  <a:srgbClr val="000000"/>
                </a:solidFill>
                <a:latin typeface="Calibri"/>
                <a:ea typeface="Calibri"/>
                <a:cs typeface="Calibri"/>
              </a:rPr>
              <a:t> </a:t>
            </a:r>
            <a:r>
              <a:rPr lang="en-US" altLang="zh-CN" sz="1802" b="1" spc="2" dirty="0" smtClean="0">
                <a:solidFill>
                  <a:srgbClr val="000000"/>
                </a:solidFill>
                <a:latin typeface="Calibri"/>
                <a:ea typeface="Calibri"/>
                <a:cs typeface="Calibri"/>
              </a:rPr>
              <a:t>комп</a:t>
            </a:r>
            <a:r>
              <a:rPr lang="en-US" altLang="zh-CN" sz="1802" b="1" spc="-398" dirty="0" smtClean="0">
                <a:solidFill>
                  <a:srgbClr val="000000"/>
                </a:solidFill>
                <a:latin typeface="Calibri"/>
                <a:ea typeface="Calibri"/>
                <a:cs typeface="Calibri"/>
              </a:rPr>
              <a:t> </a:t>
            </a:r>
            <a:r>
              <a:rPr lang="en-US" altLang="zh-CN" sz="1802" b="1" spc="1" dirty="0" smtClean="0">
                <a:solidFill>
                  <a:srgbClr val="000000"/>
                </a:solidFill>
                <a:latin typeface="Calibri"/>
                <a:ea typeface="Calibri"/>
                <a:cs typeface="Calibri"/>
              </a:rPr>
              <a:t>л</a:t>
            </a:r>
            <a:r>
              <a:rPr lang="en-US" altLang="zh-CN" sz="1802" b="1" spc="-382" dirty="0" smtClean="0">
                <a:solidFill>
                  <a:srgbClr val="000000"/>
                </a:solidFill>
                <a:latin typeface="Calibri"/>
                <a:ea typeface="Calibri"/>
                <a:cs typeface="Calibri"/>
              </a:rPr>
              <a:t> </a:t>
            </a:r>
            <a:r>
              <a:rPr lang="en-US" altLang="zh-CN" sz="1802" b="1" spc="-4" dirty="0" smtClean="0">
                <a:solidFill>
                  <a:srgbClr val="000000"/>
                </a:solidFill>
                <a:latin typeface="Calibri"/>
                <a:ea typeface="Calibri"/>
                <a:cs typeface="Calibri"/>
              </a:rPr>
              <a:t>ектом</a:t>
            </a:r>
          </a:p>
          <a:p>
            <a:pPr>
              <a:lnSpc>
                <a:spcPts val="2179"/>
              </a:lnSpc>
            </a:pPr>
            <a:r>
              <a:rPr lang="en-US" altLang="zh-CN" sz="1802" b="1" spc="1" dirty="0" smtClean="0">
                <a:solidFill>
                  <a:srgbClr val="000000"/>
                </a:solidFill>
                <a:latin typeface="Calibri"/>
                <a:ea typeface="Calibri"/>
                <a:cs typeface="Calibri"/>
              </a:rPr>
              <a:t>до</a:t>
            </a:r>
            <a:r>
              <a:rPr lang="en-US" altLang="zh-CN" sz="1802" b="1" spc="-403" dirty="0" smtClean="0">
                <a:solidFill>
                  <a:srgbClr val="000000"/>
                </a:solidFill>
                <a:latin typeface="Calibri"/>
                <a:ea typeface="Calibri"/>
                <a:cs typeface="Calibri"/>
              </a:rPr>
              <a:t> </a:t>
            </a:r>
            <a:r>
              <a:rPr lang="en-US" altLang="zh-CN" sz="1802" b="1" spc="1" dirty="0" smtClean="0">
                <a:solidFill>
                  <a:srgbClr val="000000"/>
                </a:solidFill>
                <a:latin typeface="Calibri"/>
                <a:ea typeface="Calibri"/>
                <a:cs typeface="Calibri"/>
              </a:rPr>
              <a:t>к</a:t>
            </a:r>
            <a:r>
              <a:rPr lang="en-US" altLang="zh-CN" sz="1802" b="1" spc="-401" dirty="0" smtClean="0">
                <a:solidFill>
                  <a:srgbClr val="000000"/>
                </a:solidFill>
                <a:latin typeface="Calibri"/>
                <a:ea typeface="Calibri"/>
                <a:cs typeface="Calibri"/>
              </a:rPr>
              <a:t> </a:t>
            </a:r>
            <a:r>
              <a:rPr lang="en-US" altLang="zh-CN" sz="1802" b="1" spc="-10" dirty="0" smtClean="0">
                <a:solidFill>
                  <a:srgbClr val="000000"/>
                </a:solidFill>
                <a:latin typeface="Calibri"/>
                <a:ea typeface="Calibri"/>
                <a:cs typeface="Calibri"/>
              </a:rPr>
              <a:t>ументов</a:t>
            </a:r>
            <a:r>
              <a:rPr lang="en-US" altLang="zh-CN" sz="1802" b="1" spc="-3" dirty="0" smtClean="0">
                <a:solidFill>
                  <a:srgbClr val="000000"/>
                </a:solidFill>
                <a:latin typeface="Calibri"/>
                <a:ea typeface="Calibri"/>
                <a:cs typeface="Calibri"/>
              </a:rPr>
              <a:t> </a:t>
            </a:r>
            <a:r>
              <a:rPr lang="en-US" altLang="zh-CN" sz="1802" spc="5" dirty="0" smtClean="0">
                <a:solidFill>
                  <a:srgbClr val="000000"/>
                </a:solidFill>
                <a:latin typeface="Calibri"/>
                <a:ea typeface="Calibri"/>
                <a:cs typeface="Calibri"/>
              </a:rPr>
              <a:t>не</a:t>
            </a:r>
            <a:r>
              <a:rPr lang="en-US" altLang="zh-CN" sz="1802" spc="43" dirty="0" smtClean="0">
                <a:solidFill>
                  <a:srgbClr val="000000"/>
                </a:solidFill>
                <a:latin typeface="Calibri"/>
                <a:ea typeface="Calibri"/>
                <a:cs typeface="Calibri"/>
              </a:rPr>
              <a:t> </a:t>
            </a:r>
            <a:r>
              <a:rPr lang="en-US" altLang="zh-CN" sz="1802" spc="9" dirty="0" smtClean="0">
                <a:solidFill>
                  <a:srgbClr val="000000"/>
                </a:solidFill>
                <a:latin typeface="Calibri"/>
                <a:ea typeface="Calibri"/>
                <a:cs typeface="Calibri"/>
              </a:rPr>
              <a:t>вкл</a:t>
            </a:r>
            <a:r>
              <a:rPr lang="en-US" altLang="zh-CN" sz="1802" spc="-387"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ю</a:t>
            </a:r>
            <a:r>
              <a:rPr lang="en-US" altLang="zh-CN" sz="1802" spc="-380" dirty="0" smtClean="0">
                <a:solidFill>
                  <a:srgbClr val="000000"/>
                </a:solidFill>
                <a:latin typeface="Calibri"/>
                <a:ea typeface="Calibri"/>
                <a:cs typeface="Calibri"/>
              </a:rPr>
              <a:t> </a:t>
            </a:r>
            <a:r>
              <a:rPr lang="en-US" altLang="zh-CN" sz="1802" spc="-6" dirty="0" smtClean="0">
                <a:solidFill>
                  <a:srgbClr val="000000"/>
                </a:solidFill>
                <a:latin typeface="Calibri"/>
                <a:ea typeface="Calibri"/>
                <a:cs typeface="Calibri"/>
              </a:rPr>
              <a:t>чаются</a:t>
            </a:r>
            <a:r>
              <a:rPr lang="en-US" altLang="zh-CN" sz="1802" spc="12"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в </a:t>
            </a:r>
            <a:r>
              <a:rPr lang="en-US" altLang="zh-CN" sz="1802" spc="6" dirty="0" smtClean="0">
                <a:solidFill>
                  <a:srgbClr val="000000"/>
                </a:solidFill>
                <a:latin typeface="Calibri"/>
                <a:ea typeface="Calibri"/>
                <a:cs typeface="Calibri"/>
              </a:rPr>
              <a:t>список</a:t>
            </a:r>
            <a:r>
              <a:rPr lang="en-US" altLang="zh-CN" sz="1802" spc="-43" dirty="0" smtClean="0">
                <a:solidFill>
                  <a:srgbClr val="000000"/>
                </a:solidFill>
                <a:latin typeface="Calibri"/>
                <a:ea typeface="Calibri"/>
                <a:cs typeface="Calibri"/>
              </a:rPr>
              <a:t> </a:t>
            </a:r>
            <a:r>
              <a:rPr lang="en-US" altLang="zh-CN" sz="1802" spc="0" dirty="0" smtClean="0">
                <a:solidFill>
                  <a:srgbClr val="000000"/>
                </a:solidFill>
                <a:latin typeface="Calibri"/>
                <a:ea typeface="Calibri"/>
                <a:cs typeface="Calibri"/>
              </a:rPr>
              <a:t>участник</a:t>
            </a:r>
            <a:r>
              <a:rPr lang="en-US" altLang="zh-CN" sz="1802" spc="-396"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о</a:t>
            </a:r>
            <a:r>
              <a:rPr lang="en-US" altLang="zh-CN" sz="1802" spc="-383" dirty="0" smtClean="0">
                <a:solidFill>
                  <a:srgbClr val="000000"/>
                </a:solidFill>
                <a:latin typeface="Calibri"/>
                <a:ea typeface="Calibri"/>
                <a:cs typeface="Calibri"/>
              </a:rPr>
              <a:t> </a:t>
            </a:r>
            <a:r>
              <a:rPr lang="en-US" altLang="zh-CN" sz="1802" spc="1" dirty="0" smtClean="0">
                <a:solidFill>
                  <a:srgbClr val="000000"/>
                </a:solidFill>
                <a:latin typeface="Calibri"/>
                <a:ea typeface="Calibri"/>
                <a:cs typeface="Calibri"/>
              </a:rPr>
              <a:t>в </a:t>
            </a:r>
            <a:r>
              <a:rPr lang="en-US" altLang="zh-CN" sz="1802" spc="7" dirty="0" smtClean="0">
                <a:solidFill>
                  <a:srgbClr val="000000"/>
                </a:solidFill>
                <a:latin typeface="Calibri"/>
                <a:ea typeface="Calibri"/>
                <a:cs typeface="Calibri"/>
              </a:rPr>
              <a:t>конкурс</a:t>
            </a:r>
            <a:r>
              <a:rPr lang="en-US" altLang="zh-CN" sz="1802" spc="-394" dirty="0" smtClean="0">
                <a:solidFill>
                  <a:srgbClr val="000000"/>
                </a:solidFill>
                <a:latin typeface="Calibri"/>
                <a:ea typeface="Calibri"/>
                <a:cs typeface="Calibri"/>
              </a:rPr>
              <a:t> </a:t>
            </a:r>
            <a:r>
              <a:rPr lang="en-US" altLang="zh-CN" sz="1802" spc="19" dirty="0" smtClean="0">
                <a:solidFill>
                  <a:srgbClr val="000000"/>
                </a:solidFill>
                <a:latin typeface="Calibri"/>
                <a:ea typeface="Calibri"/>
                <a:cs typeface="Calibri"/>
              </a:rPr>
              <a:t>а.</a:t>
            </a:r>
          </a:p>
        </p:txBody>
      </p:sp>
      <p:grpSp>
        <p:nvGrpSpPr>
          <p:cNvPr id="16" name="Группа 15"/>
          <p:cNvGrpSpPr/>
          <p:nvPr/>
        </p:nvGrpSpPr>
        <p:grpSpPr>
          <a:xfrm>
            <a:off x="-2547" y="0"/>
            <a:ext cx="9143834" cy="827559"/>
            <a:chOff x="-2547" y="0"/>
            <a:chExt cx="9143834" cy="827559"/>
          </a:xfrm>
        </p:grpSpPr>
        <p:sp>
          <p:nvSpPr>
            <p:cNvPr id="21" name="Прямоугольник 20"/>
            <p:cNvSpPr/>
            <p:nvPr/>
          </p:nvSpPr>
          <p:spPr>
            <a:xfrm>
              <a:off x="5679513" y="16768"/>
              <a:ext cx="3461774" cy="307777"/>
            </a:xfrm>
            <a:prstGeom prst="rect">
              <a:avLst/>
            </a:prstGeom>
          </p:spPr>
          <p:txBody>
            <a:bodyPr wrap="square">
              <a:spAutoFit/>
            </a:bodyPr>
            <a:lstStyle/>
            <a:p>
              <a:r>
                <a:rPr lang="ru-RU" sz="1400" b="1" dirty="0" smtClean="0"/>
                <a:t> </a:t>
              </a:r>
              <a:endParaRPr lang="ru-RU" sz="1400" b="1" dirty="0"/>
            </a:p>
          </p:txBody>
        </p:sp>
        <p:pic>
          <p:nvPicPr>
            <p:cNvPr id="19" name="Рисунок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7" y="0"/>
              <a:ext cx="1565201" cy="82755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6"/>
          <p:cNvPicPr>
            <a:picLocks noChangeAspect="1"/>
          </p:cNvPicPr>
          <p:nvPr/>
        </p:nvPicPr>
        <p:blipFill>
          <a:blip r:embed="rId2"/>
          <a:stretch>
            <a:fillRect/>
          </a:stretch>
        </p:blipFill>
        <p:spPr>
          <a:xfrm>
            <a:off x="6505928" y="945659"/>
            <a:ext cx="2085975" cy="1076325"/>
          </a:xfrm>
          <a:prstGeom prst="rect">
            <a:avLst/>
          </a:prstGeom>
          <a:noFill/>
        </p:spPr>
      </p:pic>
      <p:pic>
        <p:nvPicPr>
          <p:cNvPr id="7" name="Image7"/>
          <p:cNvPicPr>
            <a:picLocks noChangeAspect="1"/>
          </p:cNvPicPr>
          <p:nvPr/>
        </p:nvPicPr>
        <p:blipFill>
          <a:blip r:embed="rId3"/>
          <a:stretch>
            <a:fillRect/>
          </a:stretch>
        </p:blipFill>
        <p:spPr>
          <a:xfrm>
            <a:off x="6660232" y="2107037"/>
            <a:ext cx="1892201" cy="1253483"/>
          </a:xfrm>
          <a:prstGeom prst="rect">
            <a:avLst/>
          </a:prstGeom>
          <a:noFill/>
        </p:spPr>
      </p:pic>
      <p:pic>
        <p:nvPicPr>
          <p:cNvPr id="8" name="Image8"/>
          <p:cNvPicPr>
            <a:picLocks noChangeAspect="1"/>
          </p:cNvPicPr>
          <p:nvPr/>
        </p:nvPicPr>
        <p:blipFill>
          <a:blip r:embed="rId4"/>
          <a:stretch>
            <a:fillRect/>
          </a:stretch>
        </p:blipFill>
        <p:spPr>
          <a:xfrm>
            <a:off x="404299" y="4094148"/>
            <a:ext cx="2800350" cy="1600200"/>
          </a:xfrm>
          <a:prstGeom prst="rect">
            <a:avLst/>
          </a:prstGeom>
          <a:noFill/>
        </p:spPr>
      </p:pic>
      <p:sp>
        <p:nvSpPr>
          <p:cNvPr id="9" name="Path9"/>
          <p:cNvSpPr/>
          <p:nvPr/>
        </p:nvSpPr>
        <p:spPr>
          <a:xfrm>
            <a:off x="390525" y="3771869"/>
            <a:ext cx="8157146" cy="19050"/>
          </a:xfrm>
          <a:custGeom>
            <a:avLst/>
            <a:gdLst/>
            <a:ahLst/>
            <a:cxnLst/>
            <a:rect l="l" t="t" r="r" b="b"/>
            <a:pathLst>
              <a:path w="8157146" h="19050">
                <a:moveTo>
                  <a:pt x="9525" y="9525"/>
                </a:moveTo>
                <a:lnTo>
                  <a:pt x="8147622" y="9525"/>
                </a:lnTo>
              </a:path>
            </a:pathLst>
          </a:custGeom>
          <a:solidFill>
            <a:srgbClr val="000000">
              <a:alpha val="0"/>
            </a:srgbClr>
          </a:solidFill>
          <a:ln w="9525" cap="sq">
            <a:solidFill>
              <a:srgbClr val="4A7EBB">
                <a:alpha val="100000"/>
              </a:srgbClr>
            </a:solidFill>
            <a:prstDash val="solid"/>
          </a:ln>
        </p:spPr>
        <p:style>
          <a:lnRef idx="2">
            <a:schemeClr val="accent1"/>
          </a:lnRef>
          <a:fillRef idx="1">
            <a:schemeClr val="accent1"/>
          </a:fillRef>
          <a:effectRef idx="0">
            <a:schemeClr val="accent1"/>
          </a:effectRef>
          <a:fontRef idx="major">
            <a:schemeClr val="accent1"/>
          </a:fontRef>
        </p:style>
        <p:txBody>
          <a:bodyPr rtlCol="0" anchor="ctr"/>
          <a:lstStyle/>
          <a:p>
            <a:pPr algn="ctr"/>
            <a:endParaRPr lang="en-US" altLang="zh-CN" dirty="0"/>
          </a:p>
        </p:txBody>
      </p:sp>
      <p:sp>
        <p:nvSpPr>
          <p:cNvPr id="10" name="Text Box10"/>
          <p:cNvSpPr txBox="1"/>
          <p:nvPr/>
        </p:nvSpPr>
        <p:spPr>
          <a:xfrm>
            <a:off x="2184207" y="233618"/>
            <a:ext cx="5422125" cy="323165"/>
          </a:xfrm>
          <a:prstGeom prst="rect">
            <a:avLst/>
          </a:prstGeom>
          <a:noFill/>
        </p:spPr>
        <p:txBody>
          <a:bodyPr wrap="none" lIns="0" tIns="0" rIns="0" rtlCol="0">
            <a:spAutoFit/>
          </a:bodyPr>
          <a:lstStyle/>
          <a:p>
            <a:r>
              <a:rPr lang="ru-RU" b="1" dirty="0">
                <a:latin typeface="Arial" panose="020B0604020202020204" pitchFamily="34" charset="0"/>
                <a:cs typeface="Arial" panose="020B0604020202020204" pitchFamily="34" charset="0"/>
              </a:rPr>
              <a:t>Порядок предварительной оценки материалов</a:t>
            </a:r>
            <a:endParaRPr lang="en-US" altLang="zh-CN" sz="1802" b="1" spc="1" dirty="0" smtClean="0">
              <a:latin typeface="Arial" panose="020B0604020202020204" pitchFamily="34" charset="0"/>
              <a:ea typeface="Calibri"/>
              <a:cs typeface="Arial" panose="020B0604020202020204" pitchFamily="34" charset="0"/>
            </a:endParaRPr>
          </a:p>
        </p:txBody>
      </p:sp>
      <p:sp>
        <p:nvSpPr>
          <p:cNvPr id="16" name="Text Box16"/>
          <p:cNvSpPr txBox="1"/>
          <p:nvPr/>
        </p:nvSpPr>
        <p:spPr>
          <a:xfrm>
            <a:off x="179512" y="937346"/>
            <a:ext cx="6254408" cy="2816477"/>
          </a:xfrm>
          <a:prstGeom prst="rect">
            <a:avLst/>
          </a:prstGeom>
          <a:noFill/>
        </p:spPr>
        <p:txBody>
          <a:bodyPr wrap="square" lIns="0" tIns="0" rIns="0" rtlCol="0">
            <a:spAutoFit/>
          </a:bodyPr>
          <a:lstStyle/>
          <a:p>
            <a:pPr marL="285750" indent="-285750">
              <a:buFont typeface="Wingdings" panose="05000000000000000000" pitchFamily="2" charset="2"/>
              <a:buChar char="Ø"/>
            </a:pPr>
            <a:r>
              <a:rPr lang="ru-RU" dirty="0">
                <a:latin typeface="Arial" panose="020B0604020202020204" pitchFamily="34" charset="0"/>
                <a:cs typeface="Arial" panose="020B0604020202020204" pitchFamily="34" charset="0"/>
              </a:rPr>
              <a:t>создаются экспертные группы из экспертов-аудиторов по сертификации систем менеджмента качества и специалистов в соответствующих областях знаний, а также представителей общественных объединений, местных исполнительных органов. </a:t>
            </a:r>
            <a:endParaRPr lang="ru-RU" dirty="0" smtClean="0">
              <a:latin typeface="Arial" panose="020B0604020202020204" pitchFamily="34" charset="0"/>
              <a:cs typeface="Arial" panose="020B0604020202020204" pitchFamily="34" charset="0"/>
            </a:endParaRPr>
          </a:p>
          <a:p>
            <a:pPr algn="ctr"/>
            <a:endParaRPr lang="ru-RU" i="1" dirty="0" smtClean="0">
              <a:latin typeface="Arial" panose="020B0604020202020204" pitchFamily="34" charset="0"/>
              <a:cs typeface="Arial" panose="020B0604020202020204" pitchFamily="34" charset="0"/>
            </a:endParaRPr>
          </a:p>
          <a:p>
            <a:pPr algn="just"/>
            <a:r>
              <a:rPr lang="ru-RU" i="1" dirty="0" smtClean="0">
                <a:latin typeface="Arial" panose="020B0604020202020204" pitchFamily="34" charset="0"/>
                <a:cs typeface="Arial" panose="020B0604020202020204" pitchFamily="34" charset="0"/>
              </a:rPr>
              <a:t>Количественный </a:t>
            </a:r>
            <a:r>
              <a:rPr lang="ru-RU" i="1" dirty="0">
                <a:latin typeface="Arial" panose="020B0604020202020204" pitchFamily="34" charset="0"/>
                <a:cs typeface="Arial" panose="020B0604020202020204" pitchFamily="34" charset="0"/>
              </a:rPr>
              <a:t>состав экспертных групп на местах должен быть </a:t>
            </a:r>
            <a:r>
              <a:rPr lang="ru-RU" b="1" i="1" dirty="0">
                <a:latin typeface="Arial" panose="020B0604020202020204" pitchFamily="34" charset="0"/>
                <a:cs typeface="Arial" panose="020B0604020202020204" pitchFamily="34" charset="0"/>
              </a:rPr>
              <a:t>не менее 3 (три) </a:t>
            </a:r>
            <a:r>
              <a:rPr lang="ru-RU" b="1" i="1" dirty="0" smtClean="0">
                <a:latin typeface="Arial" panose="020B0604020202020204" pitchFamily="34" charset="0"/>
                <a:cs typeface="Arial" panose="020B0604020202020204" pitchFamily="34" charset="0"/>
              </a:rPr>
              <a:t>человек</a:t>
            </a:r>
            <a:r>
              <a:rPr lang="ru-RU" i="1" dirty="0" smtClean="0">
                <a:latin typeface="Arial" panose="020B0604020202020204" pitchFamily="34" charset="0"/>
                <a:cs typeface="Arial" panose="020B0604020202020204" pitchFamily="34" charset="0"/>
              </a:rPr>
              <a:t>, а на </a:t>
            </a:r>
            <a:r>
              <a:rPr lang="ru-RU" b="1" i="1" dirty="0" smtClean="0">
                <a:latin typeface="Arial" panose="020B0604020202020204" pitchFamily="34" charset="0"/>
                <a:cs typeface="Arial" panose="020B0604020202020204" pitchFamily="34" charset="0"/>
              </a:rPr>
              <a:t>республиканском этапе не </a:t>
            </a:r>
            <a:r>
              <a:rPr lang="ru-RU" b="1" i="1" dirty="0">
                <a:latin typeface="Arial" panose="020B0604020202020204" pitchFamily="34" charset="0"/>
                <a:cs typeface="Arial" panose="020B0604020202020204" pitchFamily="34" charset="0"/>
              </a:rPr>
              <a:t>менее 9 ( девять) человек</a:t>
            </a:r>
            <a:endParaRPr lang="ru-RU" b="1" i="1" dirty="0" smtClean="0">
              <a:latin typeface="Arial" panose="020B0604020202020204" pitchFamily="34" charset="0"/>
              <a:cs typeface="Arial" panose="020B0604020202020204" pitchFamily="34" charset="0"/>
            </a:endParaRPr>
          </a:p>
          <a:p>
            <a:endParaRPr lang="en-US" altLang="zh-CN" sz="1802" i="1" spc="0" dirty="0" smtClean="0">
              <a:solidFill>
                <a:srgbClr val="000000"/>
              </a:solidFill>
              <a:latin typeface="Arial" panose="020B0604020202020204" pitchFamily="34" charset="0"/>
              <a:ea typeface="Calibri"/>
              <a:cs typeface="Arial" panose="020B0604020202020204" pitchFamily="34" charset="0"/>
            </a:endParaRPr>
          </a:p>
        </p:txBody>
      </p:sp>
      <p:grpSp>
        <p:nvGrpSpPr>
          <p:cNvPr id="20" name="Группа 19"/>
          <p:cNvGrpSpPr/>
          <p:nvPr/>
        </p:nvGrpSpPr>
        <p:grpSpPr>
          <a:xfrm>
            <a:off x="179512" y="80883"/>
            <a:ext cx="9143834" cy="827559"/>
            <a:chOff x="-2547" y="0"/>
            <a:chExt cx="9143834" cy="827559"/>
          </a:xfrm>
        </p:grpSpPr>
        <p:sp>
          <p:nvSpPr>
            <p:cNvPr id="25" name="Прямоугольник 24"/>
            <p:cNvSpPr/>
            <p:nvPr/>
          </p:nvSpPr>
          <p:spPr>
            <a:xfrm>
              <a:off x="5679513" y="16768"/>
              <a:ext cx="3461774" cy="307777"/>
            </a:xfrm>
            <a:prstGeom prst="rect">
              <a:avLst/>
            </a:prstGeom>
          </p:spPr>
          <p:txBody>
            <a:bodyPr wrap="square">
              <a:spAutoFit/>
            </a:bodyPr>
            <a:lstStyle/>
            <a:p>
              <a:r>
                <a:rPr lang="ru-RU" sz="1400" b="1" dirty="0" smtClean="0"/>
                <a:t> </a:t>
              </a:r>
              <a:endParaRPr lang="ru-RU" sz="1400" b="1" dirty="0"/>
            </a:p>
          </p:txBody>
        </p:sp>
        <p:pic>
          <p:nvPicPr>
            <p:cNvPr id="23" name="Рисунок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7" y="0"/>
              <a:ext cx="1565201" cy="827559"/>
            </a:xfrm>
            <a:prstGeom prst="rect">
              <a:avLst/>
            </a:prstGeom>
          </p:spPr>
        </p:pic>
      </p:grpSp>
      <p:sp>
        <p:nvSpPr>
          <p:cNvPr id="2" name="Прямоугольник 1"/>
          <p:cNvSpPr/>
          <p:nvPr/>
        </p:nvSpPr>
        <p:spPr>
          <a:xfrm>
            <a:off x="3131840" y="3995236"/>
            <a:ext cx="5832648" cy="1754326"/>
          </a:xfrm>
          <a:prstGeom prst="rect">
            <a:avLst/>
          </a:prstGeom>
        </p:spPr>
        <p:txBody>
          <a:bodyPr wrap="square">
            <a:spAutoFit/>
          </a:bodyPr>
          <a:lstStyle/>
          <a:p>
            <a:pPr marL="285750" indent="-285750" algn="just">
              <a:buFont typeface="Wingdings" panose="05000000000000000000" pitchFamily="2" charset="2"/>
              <a:buChar char="Ø"/>
            </a:pPr>
            <a:r>
              <a:rPr lang="ru-RU" dirty="0">
                <a:latin typeface="Arial" panose="020B0604020202020204" pitchFamily="34" charset="0"/>
                <a:cs typeface="Arial" panose="020B0604020202020204" pitchFamily="34" charset="0"/>
              </a:rPr>
              <a:t>Предварительная оценка материалов и деятельности участников конкурса на местах (в РПП) и на республиканском этапе осуществляется экспертными группами в соответствии с графиком, утвержденным организатором конкурса. </a:t>
            </a:r>
            <a:endParaRPr lang="en-US" altLang="zh-CN" sz="1802" spc="1" dirty="0">
              <a:solidFill>
                <a:srgbClr val="000000"/>
              </a:solidFill>
              <a:latin typeface="Arial" panose="020B0604020202020204" pitchFamily="34" charset="0"/>
              <a:ea typeface="Calibri"/>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th6"/>
          <p:cNvSpPr/>
          <p:nvPr/>
        </p:nvSpPr>
        <p:spPr>
          <a:xfrm>
            <a:off x="395287" y="2557526"/>
            <a:ext cx="8157146" cy="19050"/>
          </a:xfrm>
          <a:custGeom>
            <a:avLst/>
            <a:gdLst/>
            <a:ahLst/>
            <a:cxnLst/>
            <a:rect l="l" t="t" r="r" b="b"/>
            <a:pathLst>
              <a:path w="8157146" h="19050">
                <a:moveTo>
                  <a:pt x="9525" y="9525"/>
                </a:moveTo>
                <a:lnTo>
                  <a:pt x="8147622" y="9525"/>
                </a:lnTo>
              </a:path>
            </a:pathLst>
          </a:custGeom>
          <a:solidFill>
            <a:srgbClr val="000000">
              <a:alpha val="0"/>
            </a:srgbClr>
          </a:solidFill>
          <a:ln w="9525" cap="sq">
            <a:solidFill>
              <a:srgbClr val="4A7EBB">
                <a:alpha val="100000"/>
              </a:srgbClr>
            </a:solidFill>
            <a:prstDash val="solid"/>
          </a:ln>
        </p:spPr>
        <p:style>
          <a:lnRef idx="2">
            <a:schemeClr val="accent1"/>
          </a:lnRef>
          <a:fillRef idx="1">
            <a:schemeClr val="accent1"/>
          </a:fillRef>
          <a:effectRef idx="0">
            <a:schemeClr val="accent1"/>
          </a:effectRef>
          <a:fontRef idx="major">
            <a:schemeClr val="accent1"/>
          </a:fontRef>
        </p:style>
        <p:txBody>
          <a:bodyPr rtlCol="0" anchor="ctr"/>
          <a:lstStyle/>
          <a:p>
            <a:pPr algn="ctr"/>
            <a:endParaRPr lang="en-US" altLang="zh-CN" dirty="0"/>
          </a:p>
        </p:txBody>
      </p:sp>
      <p:pic>
        <p:nvPicPr>
          <p:cNvPr id="7" name="Image7"/>
          <p:cNvPicPr>
            <a:picLocks noChangeAspect="1"/>
          </p:cNvPicPr>
          <p:nvPr/>
        </p:nvPicPr>
        <p:blipFill>
          <a:blip r:embed="rId2"/>
          <a:stretch>
            <a:fillRect/>
          </a:stretch>
        </p:blipFill>
        <p:spPr>
          <a:xfrm>
            <a:off x="476170" y="4454076"/>
            <a:ext cx="3163838" cy="1914122"/>
          </a:xfrm>
          <a:prstGeom prst="rect">
            <a:avLst/>
          </a:prstGeom>
          <a:noFill/>
        </p:spPr>
      </p:pic>
      <p:pic>
        <p:nvPicPr>
          <p:cNvPr id="8" name="Image8"/>
          <p:cNvPicPr>
            <a:picLocks noChangeAspect="1"/>
          </p:cNvPicPr>
          <p:nvPr/>
        </p:nvPicPr>
        <p:blipFill>
          <a:blip r:embed="rId3"/>
          <a:stretch>
            <a:fillRect/>
          </a:stretch>
        </p:blipFill>
        <p:spPr>
          <a:xfrm>
            <a:off x="5292674" y="4361751"/>
            <a:ext cx="3314650" cy="2006447"/>
          </a:xfrm>
          <a:prstGeom prst="rect">
            <a:avLst/>
          </a:prstGeom>
          <a:noFill/>
        </p:spPr>
      </p:pic>
      <p:sp>
        <p:nvSpPr>
          <p:cNvPr id="13" name="Text Box13"/>
          <p:cNvSpPr txBox="1"/>
          <p:nvPr/>
        </p:nvSpPr>
        <p:spPr>
          <a:xfrm>
            <a:off x="477010" y="810859"/>
            <a:ext cx="8414548" cy="3926396"/>
          </a:xfrm>
          <a:prstGeom prst="rect">
            <a:avLst/>
          </a:prstGeom>
          <a:noFill/>
        </p:spPr>
        <p:txBody>
          <a:bodyPr wrap="square" lIns="0" tIns="0" rIns="0" rtlCol="0">
            <a:spAutoFit/>
          </a:bodyPr>
          <a:lstStyle/>
          <a:p>
            <a:pPr algn="just"/>
            <a:r>
              <a:rPr lang="ru-RU" dirty="0">
                <a:latin typeface="Arial" panose="020B0604020202020204" pitchFamily="34" charset="0"/>
                <a:cs typeface="Arial" panose="020B0604020202020204" pitchFamily="34" charset="0"/>
              </a:rPr>
              <a:t>По результатам предварительной оценки материалов и деятельности участников конкурса экспертные группы в регионах формируют экспертное заключение, согласно приложению 4 к настоящим Правилам</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выставляют оценки в баллах согласно приложению 5 к настоящим </a:t>
            </a:r>
            <a:r>
              <a:rPr lang="ru-RU" dirty="0" smtClean="0">
                <a:latin typeface="Arial" panose="020B0604020202020204" pitchFamily="34" charset="0"/>
                <a:cs typeface="Arial" panose="020B0604020202020204" pitchFamily="34" charset="0"/>
              </a:rPr>
              <a:t>Правилам и комплект </a:t>
            </a:r>
            <a:r>
              <a:rPr lang="ru-RU" dirty="0">
                <a:latin typeface="Arial" panose="020B0604020202020204" pitchFamily="34" charset="0"/>
                <a:cs typeface="Arial" panose="020B0604020202020204" pitchFamily="34" charset="0"/>
              </a:rPr>
              <a:t>документов </a:t>
            </a:r>
            <a:r>
              <a:rPr lang="ru-RU" dirty="0" smtClean="0">
                <a:latin typeface="Arial" panose="020B0604020202020204" pitchFamily="34" charset="0"/>
                <a:cs typeface="Arial" panose="020B0604020202020204" pitchFamily="34" charset="0"/>
              </a:rPr>
              <a:t>с экспертным заключением </a:t>
            </a:r>
            <a:r>
              <a:rPr lang="ru-RU" dirty="0">
                <a:latin typeface="Arial" panose="020B0604020202020204" pitchFamily="34" charset="0"/>
                <a:cs typeface="Arial" panose="020B0604020202020204" pitchFamily="34" charset="0"/>
              </a:rPr>
              <a:t>направляются организатору конкурса в срок до 15 августа</a:t>
            </a:r>
            <a:r>
              <a:rPr lang="ru-RU" dirty="0" smtClean="0">
                <a:latin typeface="Arial" panose="020B0604020202020204" pitchFamily="34" charset="0"/>
                <a:cs typeface="Arial" panose="020B0604020202020204" pitchFamily="34" charset="0"/>
              </a:rPr>
              <a:t>.</a:t>
            </a:r>
          </a:p>
          <a:p>
            <a:pPr algn="just"/>
            <a:endParaRPr lang="ru-RU" dirty="0" smtClean="0">
              <a:latin typeface="Arial" panose="020B0604020202020204" pitchFamily="34" charset="0"/>
              <a:cs typeface="Arial" panose="020B0604020202020204" pitchFamily="34" charset="0"/>
            </a:endParaRPr>
          </a:p>
          <a:p>
            <a:pPr algn="just"/>
            <a:r>
              <a:rPr lang="ru-RU" altLang="zh-CN" sz="1802" spc="-5" dirty="0" smtClean="0">
                <a:solidFill>
                  <a:srgbClr val="000000"/>
                </a:solidFill>
                <a:latin typeface="Arial" panose="020B0604020202020204" pitchFamily="34" charset="0"/>
                <a:ea typeface="Calibri"/>
                <a:cs typeface="Arial" panose="020B0604020202020204" pitchFamily="34" charset="0"/>
              </a:rPr>
              <a:t>На республиканском </a:t>
            </a:r>
            <a:r>
              <a:rPr lang="ru-RU" altLang="zh-CN" sz="1802" spc="-5" dirty="0">
                <a:solidFill>
                  <a:srgbClr val="000000"/>
                </a:solidFill>
                <a:latin typeface="Arial" panose="020B0604020202020204" pitchFamily="34" charset="0"/>
                <a:ea typeface="Calibri"/>
                <a:cs typeface="Arial" panose="020B0604020202020204" pitchFamily="34" charset="0"/>
              </a:rPr>
              <a:t>этапе Экспертная группа организатора конкурса </a:t>
            </a:r>
            <a:r>
              <a:rPr lang="ru-RU" altLang="zh-CN" sz="1802" spc="-5" dirty="0" smtClean="0">
                <a:solidFill>
                  <a:srgbClr val="000000"/>
                </a:solidFill>
                <a:latin typeface="Arial" panose="020B0604020202020204" pitchFamily="34" charset="0"/>
                <a:ea typeface="Calibri"/>
                <a:cs typeface="Arial" panose="020B0604020202020204" pitchFamily="34" charset="0"/>
              </a:rPr>
              <a:t>также рассматривает </a:t>
            </a:r>
            <a:r>
              <a:rPr lang="ru-RU" altLang="zh-CN" sz="1802" spc="-5" dirty="0">
                <a:solidFill>
                  <a:srgbClr val="000000"/>
                </a:solidFill>
                <a:latin typeface="Arial" panose="020B0604020202020204" pitchFamily="34" charset="0"/>
                <a:ea typeface="Calibri"/>
                <a:cs typeface="Arial" panose="020B0604020202020204" pitchFamily="34" charset="0"/>
              </a:rPr>
              <a:t>материалы участников </a:t>
            </a:r>
            <a:r>
              <a:rPr lang="ru-RU" altLang="zh-CN" sz="1802" spc="-5" dirty="0" smtClean="0">
                <a:solidFill>
                  <a:srgbClr val="000000"/>
                </a:solidFill>
                <a:latin typeface="Arial" panose="020B0604020202020204" pitchFamily="34" charset="0"/>
                <a:ea typeface="Calibri"/>
                <a:cs typeface="Arial" panose="020B0604020202020204" pitchFamily="34" charset="0"/>
              </a:rPr>
              <a:t>конкурса выставляет </a:t>
            </a:r>
            <a:r>
              <a:rPr lang="ru-RU" altLang="zh-CN" sz="1802" spc="-5" dirty="0">
                <a:solidFill>
                  <a:srgbClr val="000000"/>
                </a:solidFill>
                <a:latin typeface="Arial" panose="020B0604020202020204" pitchFamily="34" charset="0"/>
                <a:ea typeface="Calibri"/>
                <a:cs typeface="Arial" panose="020B0604020202020204" pitchFamily="34" charset="0"/>
              </a:rPr>
              <a:t>предварительные оценки в баллах согласно приложению 5 к настоящим </a:t>
            </a:r>
            <a:r>
              <a:rPr lang="ru-RU" altLang="zh-CN" sz="1802" spc="-5" dirty="0" smtClean="0">
                <a:solidFill>
                  <a:srgbClr val="000000"/>
                </a:solidFill>
                <a:latin typeface="Arial" panose="020B0604020202020204" pitchFamily="34" charset="0"/>
                <a:ea typeface="Calibri"/>
                <a:cs typeface="Arial" panose="020B0604020202020204" pitchFamily="34" charset="0"/>
              </a:rPr>
              <a:t>Правилам и определяет 40 финалистов по трем категориям в четырех номинациях и двум специальным премиям. Финалисты подлежат оценке с выездом на предприятия</a:t>
            </a:r>
            <a:endParaRPr lang="ru-RU" altLang="zh-CN" sz="1802" spc="-5" dirty="0">
              <a:solidFill>
                <a:srgbClr val="000000"/>
              </a:solidFill>
              <a:latin typeface="Arial" panose="020B0604020202020204" pitchFamily="34" charset="0"/>
              <a:ea typeface="Calibri"/>
              <a:cs typeface="Arial" panose="020B0604020202020204" pitchFamily="34" charset="0"/>
            </a:endParaRPr>
          </a:p>
          <a:p>
            <a:pPr algn="just"/>
            <a:endParaRPr lang="en-US" altLang="zh-CN" sz="1802" spc="-5" dirty="0" smtClean="0">
              <a:solidFill>
                <a:srgbClr val="000000"/>
              </a:solidFill>
              <a:latin typeface="Arial" panose="020B0604020202020204" pitchFamily="34" charset="0"/>
              <a:ea typeface="Calibri"/>
              <a:cs typeface="Arial" panose="020B0604020202020204" pitchFamily="34" charset="0"/>
            </a:endParaRPr>
          </a:p>
        </p:txBody>
      </p:sp>
      <p:grpSp>
        <p:nvGrpSpPr>
          <p:cNvPr id="15" name="Группа 14"/>
          <p:cNvGrpSpPr/>
          <p:nvPr/>
        </p:nvGrpSpPr>
        <p:grpSpPr>
          <a:xfrm>
            <a:off x="-2547" y="0"/>
            <a:ext cx="9143834" cy="827559"/>
            <a:chOff x="-2547" y="0"/>
            <a:chExt cx="9143834" cy="827559"/>
          </a:xfrm>
        </p:grpSpPr>
        <p:sp>
          <p:nvSpPr>
            <p:cNvPr id="20" name="Прямоугольник 19"/>
            <p:cNvSpPr/>
            <p:nvPr/>
          </p:nvSpPr>
          <p:spPr>
            <a:xfrm>
              <a:off x="5679513" y="16768"/>
              <a:ext cx="3461774" cy="307777"/>
            </a:xfrm>
            <a:prstGeom prst="rect">
              <a:avLst/>
            </a:prstGeom>
          </p:spPr>
          <p:txBody>
            <a:bodyPr wrap="square">
              <a:spAutoFit/>
            </a:bodyPr>
            <a:lstStyle/>
            <a:p>
              <a:r>
                <a:rPr lang="ru-RU" sz="1400" b="1" dirty="0" smtClean="0"/>
                <a:t> </a:t>
              </a:r>
              <a:endParaRPr lang="ru-RU" sz="1400" b="1" dirty="0"/>
            </a:p>
          </p:txBody>
        </p:sp>
        <p:pic>
          <p:nvPicPr>
            <p:cNvPr id="18" name="Рисунок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7" y="0"/>
              <a:ext cx="1565201" cy="82755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2126234" y="3452449"/>
            <a:ext cx="5974158" cy="192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2391885" y="3452449"/>
            <a:ext cx="5832648" cy="839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 Box3"/>
          <p:cNvSpPr txBox="1"/>
          <p:nvPr/>
        </p:nvSpPr>
        <p:spPr>
          <a:xfrm>
            <a:off x="317500" y="115315"/>
            <a:ext cx="4794660" cy="514684"/>
          </a:xfrm>
          <a:prstGeom prst="rect">
            <a:avLst/>
          </a:prstGeom>
          <a:noFill/>
        </p:spPr>
        <p:txBody>
          <a:bodyPr wrap="none" lIns="0" tIns="0" rIns="0" rtlCol="0">
            <a:spAutoFit/>
          </a:bodyPr>
          <a:lstStyle/>
          <a:p>
            <a:r>
              <a:rPr lang="en-US" altLang="zh-CN" sz="1200" spc="0" dirty="0" smtClean="0">
                <a:solidFill>
                  <a:srgbClr val="000000"/>
                </a:solidFill>
                <a:latin typeface="Calibri"/>
                <a:ea typeface="Calibri"/>
                <a:cs typeface="Calibri"/>
              </a:rPr>
              <a:t>Ф</a:t>
            </a:r>
            <a:r>
              <a:rPr lang="en-US" altLang="zh-CN" sz="1200" spc="-259" dirty="0" smtClean="0">
                <a:solidFill>
                  <a:srgbClr val="000000"/>
                </a:solidFill>
                <a:latin typeface="Calibri"/>
                <a:ea typeface="Calibri"/>
                <a:cs typeface="Calibri"/>
              </a:rPr>
              <a:t> </a:t>
            </a:r>
            <a:r>
              <a:rPr lang="en-US" altLang="zh-CN" sz="1200" spc="-12" dirty="0" smtClean="0">
                <a:solidFill>
                  <a:srgbClr val="000000"/>
                </a:solidFill>
                <a:latin typeface="Calibri"/>
                <a:ea typeface="Calibri"/>
                <a:cs typeface="Calibri"/>
              </a:rPr>
              <a:t>орма</a:t>
            </a:r>
            <a:r>
              <a:rPr lang="en-US" altLang="zh-CN" sz="1200" spc="51" dirty="0" smtClean="0">
                <a:solidFill>
                  <a:srgbClr val="000000"/>
                </a:solidFill>
                <a:latin typeface="Calibri"/>
                <a:ea typeface="Calibri"/>
                <a:cs typeface="Calibri"/>
              </a:rPr>
              <a:t> </a:t>
            </a:r>
            <a:r>
              <a:rPr lang="en-US" altLang="zh-CN" sz="1200" spc="3" dirty="0" smtClean="0">
                <a:solidFill>
                  <a:srgbClr val="000000"/>
                </a:solidFill>
                <a:latin typeface="Calibri"/>
                <a:ea typeface="Calibri"/>
                <a:cs typeface="Calibri"/>
              </a:rPr>
              <a:t>представления</a:t>
            </a:r>
            <a:r>
              <a:rPr lang="en-US" altLang="zh-CN" sz="1200" spc="-15" dirty="0" smtClean="0">
                <a:solidFill>
                  <a:srgbClr val="000000"/>
                </a:solidFill>
                <a:latin typeface="Calibri"/>
                <a:ea typeface="Calibri"/>
                <a:cs typeface="Calibri"/>
              </a:rPr>
              <a:t> </a:t>
            </a:r>
            <a:r>
              <a:rPr lang="en-US" altLang="zh-CN" sz="1200" spc="7" dirty="0" smtClean="0">
                <a:solidFill>
                  <a:srgbClr val="000000"/>
                </a:solidFill>
                <a:latin typeface="Calibri"/>
                <a:ea typeface="Calibri"/>
                <a:cs typeface="Calibri"/>
              </a:rPr>
              <a:t>информации</a:t>
            </a:r>
            <a:r>
              <a:rPr lang="en-US" altLang="zh-CN" sz="1200" spc="-21" dirty="0" smtClean="0">
                <a:solidFill>
                  <a:srgbClr val="000000"/>
                </a:solidFill>
                <a:latin typeface="Calibri"/>
                <a:ea typeface="Calibri"/>
                <a:cs typeface="Calibri"/>
              </a:rPr>
              <a:t> </a:t>
            </a:r>
            <a:r>
              <a:rPr lang="en-US" altLang="zh-CN" sz="1200" spc="-16" dirty="0" smtClean="0">
                <a:solidFill>
                  <a:srgbClr val="000000"/>
                </a:solidFill>
                <a:latin typeface="Calibri"/>
                <a:ea typeface="Calibri"/>
                <a:cs typeface="Calibri"/>
              </a:rPr>
              <a:t>об</a:t>
            </a:r>
            <a:r>
              <a:rPr lang="en-US" altLang="zh-CN" sz="1200" spc="-10" dirty="0" smtClean="0">
                <a:solidFill>
                  <a:srgbClr val="000000"/>
                </a:solidFill>
                <a:latin typeface="Calibri"/>
                <a:ea typeface="Calibri"/>
                <a:cs typeface="Calibri"/>
              </a:rPr>
              <a:t> </a:t>
            </a:r>
            <a:r>
              <a:rPr lang="en-US" altLang="zh-CN" sz="1200" spc="7" dirty="0" smtClean="0">
                <a:solidFill>
                  <a:srgbClr val="000000"/>
                </a:solidFill>
                <a:latin typeface="Calibri"/>
                <a:ea typeface="Calibri"/>
                <a:cs typeface="Calibri"/>
              </a:rPr>
              <a:t>основных</a:t>
            </a:r>
            <a:r>
              <a:rPr lang="en-US" altLang="zh-CN" sz="1200" spc="-40" dirty="0" smtClean="0">
                <a:solidFill>
                  <a:srgbClr val="000000"/>
                </a:solidFill>
                <a:latin typeface="Calibri"/>
                <a:ea typeface="Calibri"/>
                <a:cs typeface="Calibri"/>
              </a:rPr>
              <a:t> </a:t>
            </a:r>
            <a:r>
              <a:rPr lang="en-US" altLang="zh-CN" sz="1200" spc="-1" dirty="0" smtClean="0">
                <a:solidFill>
                  <a:srgbClr val="000000"/>
                </a:solidFill>
                <a:latin typeface="Calibri"/>
                <a:ea typeface="Calibri"/>
                <a:cs typeface="Calibri"/>
              </a:rPr>
              <a:t>показателях</a:t>
            </a:r>
          </a:p>
          <a:p>
            <a:pPr>
              <a:lnSpc>
                <a:spcPts val="1427"/>
              </a:lnSpc>
            </a:pPr>
            <a:r>
              <a:rPr lang="en-US" altLang="zh-CN" sz="1200" spc="14" dirty="0" smtClean="0">
                <a:solidFill>
                  <a:srgbClr val="000000"/>
                </a:solidFill>
                <a:latin typeface="Calibri"/>
                <a:ea typeface="Calibri"/>
                <a:cs typeface="Calibri"/>
              </a:rPr>
              <a:t>Наименование</a:t>
            </a:r>
            <a:r>
              <a:rPr lang="en-US" altLang="zh-CN" sz="1200" spc="-43" dirty="0" smtClean="0">
                <a:solidFill>
                  <a:srgbClr val="000000"/>
                </a:solidFill>
                <a:latin typeface="Calibri"/>
                <a:ea typeface="Calibri"/>
                <a:cs typeface="Calibri"/>
              </a:rPr>
              <a:t> </a:t>
            </a:r>
            <a:r>
              <a:rPr lang="en-US" altLang="zh-CN" sz="1200" spc="5" dirty="0" smtClean="0">
                <a:solidFill>
                  <a:srgbClr val="000000"/>
                </a:solidFill>
                <a:latin typeface="Calibri"/>
                <a:ea typeface="Calibri"/>
                <a:cs typeface="Calibri"/>
              </a:rPr>
              <a:t>организации</a:t>
            </a:r>
            <a:r>
              <a:rPr lang="en-US" altLang="zh-CN" sz="1200" spc="-21" dirty="0" smtClean="0">
                <a:solidFill>
                  <a:srgbClr val="000000"/>
                </a:solidFill>
                <a:latin typeface="Calibri"/>
                <a:ea typeface="Calibri"/>
                <a:cs typeface="Calibri"/>
              </a:rPr>
              <a:t> </a:t>
            </a:r>
            <a:r>
              <a:rPr lang="en-US" altLang="zh-CN" sz="1200" spc="1" dirty="0" smtClean="0">
                <a:solidFill>
                  <a:srgbClr val="000000"/>
                </a:solidFill>
                <a:latin typeface="Calibri"/>
                <a:ea typeface="Calibri"/>
                <a:cs typeface="Calibri"/>
              </a:rPr>
              <a:t>______________________________________</a:t>
            </a:r>
          </a:p>
          <a:p>
            <a:pPr>
              <a:lnSpc>
                <a:spcPts val="1425"/>
              </a:lnSpc>
            </a:pPr>
            <a:r>
              <a:rPr lang="en-US" altLang="zh-CN" sz="1202" spc="16" dirty="0" smtClean="0">
                <a:solidFill>
                  <a:srgbClr val="000000"/>
                </a:solidFill>
                <a:latin typeface="Calibri"/>
                <a:ea typeface="Calibri"/>
                <a:cs typeface="Calibri"/>
              </a:rPr>
              <a:t>на</a:t>
            </a:r>
            <a:r>
              <a:rPr lang="en-US" altLang="zh-CN" sz="1202" spc="-24" dirty="0" smtClean="0">
                <a:solidFill>
                  <a:srgbClr val="000000"/>
                </a:solidFill>
                <a:latin typeface="Calibri"/>
                <a:ea typeface="Calibri"/>
                <a:cs typeface="Calibri"/>
              </a:rPr>
              <a:t> </a:t>
            </a:r>
            <a:r>
              <a:rPr lang="en-US" altLang="zh-CN" sz="1202" spc="8" dirty="0" smtClean="0">
                <a:solidFill>
                  <a:srgbClr val="000000"/>
                </a:solidFill>
                <a:latin typeface="Calibri"/>
                <a:ea typeface="Calibri"/>
                <a:cs typeface="Calibri"/>
              </a:rPr>
              <a:t>соискание</a:t>
            </a:r>
            <a:r>
              <a:rPr lang="en-US" altLang="zh-CN" sz="1202" spc="-45" dirty="0" smtClean="0">
                <a:solidFill>
                  <a:srgbClr val="000000"/>
                </a:solidFill>
                <a:latin typeface="Calibri"/>
                <a:ea typeface="Calibri"/>
                <a:cs typeface="Calibri"/>
              </a:rPr>
              <a:t> </a:t>
            </a:r>
            <a:r>
              <a:rPr lang="en-US" altLang="zh-CN" sz="1202" spc="1" dirty="0" smtClean="0">
                <a:solidFill>
                  <a:srgbClr val="000000"/>
                </a:solidFill>
                <a:latin typeface="Calibri"/>
                <a:ea typeface="Calibri"/>
                <a:cs typeface="Calibri"/>
              </a:rPr>
              <a:t>п</a:t>
            </a:r>
            <a:r>
              <a:rPr lang="en-US" altLang="zh-CN" sz="1202" spc="-245" dirty="0" smtClean="0">
                <a:solidFill>
                  <a:srgbClr val="000000"/>
                </a:solidFill>
                <a:latin typeface="Calibri"/>
                <a:ea typeface="Calibri"/>
                <a:cs typeface="Calibri"/>
              </a:rPr>
              <a:t> </a:t>
            </a:r>
            <a:r>
              <a:rPr lang="en-US" altLang="zh-CN" sz="1202" spc="2" dirty="0" smtClean="0">
                <a:solidFill>
                  <a:srgbClr val="000000"/>
                </a:solidFill>
                <a:latin typeface="Calibri"/>
                <a:ea typeface="Calibri"/>
                <a:cs typeface="Calibri"/>
              </a:rPr>
              <a:t>ремии</a:t>
            </a:r>
            <a:r>
              <a:rPr lang="en-US" altLang="zh-CN" sz="1202" spc="-24" dirty="0" smtClean="0">
                <a:solidFill>
                  <a:srgbClr val="000000"/>
                </a:solidFill>
                <a:latin typeface="Calibri"/>
                <a:ea typeface="Calibri"/>
                <a:cs typeface="Calibri"/>
              </a:rPr>
              <a:t> </a:t>
            </a:r>
            <a:r>
              <a:rPr lang="en-US" altLang="zh-CN" sz="1202" spc="4" dirty="0" smtClean="0">
                <a:solidFill>
                  <a:srgbClr val="000000"/>
                </a:solidFill>
                <a:latin typeface="Calibri"/>
                <a:ea typeface="Calibri"/>
                <a:cs typeface="Calibri"/>
              </a:rPr>
              <a:t>Президента</a:t>
            </a:r>
            <a:r>
              <a:rPr lang="en-US" altLang="zh-CN" sz="1202" spc="-24" dirty="0" smtClean="0">
                <a:solidFill>
                  <a:srgbClr val="000000"/>
                </a:solidFill>
                <a:latin typeface="Calibri"/>
                <a:ea typeface="Calibri"/>
                <a:cs typeface="Calibri"/>
              </a:rPr>
              <a:t> </a:t>
            </a:r>
            <a:r>
              <a:rPr lang="en-US" altLang="zh-CN" sz="1202" spc="-2" dirty="0" smtClean="0">
                <a:solidFill>
                  <a:srgbClr val="000000"/>
                </a:solidFill>
                <a:latin typeface="Calibri"/>
                <a:ea typeface="Calibri"/>
                <a:cs typeface="Calibri"/>
              </a:rPr>
              <a:t>Республики</a:t>
            </a:r>
            <a:r>
              <a:rPr lang="en-US" altLang="zh-CN" sz="1202" spc="-24" dirty="0" smtClean="0">
                <a:solidFill>
                  <a:srgbClr val="000000"/>
                </a:solidFill>
                <a:latin typeface="Calibri"/>
                <a:ea typeface="Calibri"/>
                <a:cs typeface="Calibri"/>
              </a:rPr>
              <a:t> </a:t>
            </a:r>
            <a:r>
              <a:rPr lang="en-US" altLang="zh-CN" sz="1202" spc="13" dirty="0" smtClean="0">
                <a:solidFill>
                  <a:srgbClr val="000000"/>
                </a:solidFill>
                <a:latin typeface="Calibri"/>
                <a:ea typeface="Calibri"/>
                <a:cs typeface="Calibri"/>
              </a:rPr>
              <a:t>Казахстан</a:t>
            </a:r>
            <a:r>
              <a:rPr lang="en-US" altLang="zh-CN" sz="1202" spc="-16" dirty="0" smtClean="0">
                <a:solidFill>
                  <a:srgbClr val="000000"/>
                </a:solidFill>
                <a:latin typeface="Calibri"/>
                <a:ea typeface="Calibri"/>
                <a:cs typeface="Calibri"/>
              </a:rPr>
              <a:t> </a:t>
            </a:r>
            <a:r>
              <a:rPr lang="en-US" altLang="zh-CN" sz="1202" spc="-5" dirty="0" smtClean="0">
                <a:solidFill>
                  <a:srgbClr val="000000"/>
                </a:solidFill>
                <a:latin typeface="Calibri"/>
                <a:ea typeface="Calibri"/>
                <a:cs typeface="Calibri"/>
              </a:rPr>
              <a:t>«Алтын</a:t>
            </a:r>
            <a:r>
              <a:rPr lang="en-US" altLang="zh-CN" sz="1202" spc="-16" dirty="0" smtClean="0">
                <a:solidFill>
                  <a:srgbClr val="000000"/>
                </a:solidFill>
                <a:latin typeface="Calibri"/>
                <a:ea typeface="Calibri"/>
                <a:cs typeface="Calibri"/>
              </a:rPr>
              <a:t> </a:t>
            </a:r>
            <a:r>
              <a:rPr lang="en-US" altLang="zh-CN" sz="1202" spc="8" dirty="0" smtClean="0">
                <a:solidFill>
                  <a:srgbClr val="000000"/>
                </a:solidFill>
                <a:latin typeface="Calibri"/>
                <a:ea typeface="Calibri"/>
                <a:cs typeface="Calibri"/>
              </a:rPr>
              <a:t>сапа»</a:t>
            </a:r>
          </a:p>
        </p:txBody>
      </p:sp>
      <p:sp>
        <p:nvSpPr>
          <p:cNvPr id="4" name="Text Box4"/>
          <p:cNvSpPr txBox="1"/>
          <p:nvPr/>
        </p:nvSpPr>
        <p:spPr>
          <a:xfrm>
            <a:off x="7485761" y="121427"/>
            <a:ext cx="1411047" cy="228917"/>
          </a:xfrm>
          <a:prstGeom prst="rect">
            <a:avLst/>
          </a:prstGeom>
          <a:noFill/>
        </p:spPr>
        <p:txBody>
          <a:bodyPr wrap="none" lIns="0" tIns="0" rIns="0" rtlCol="0">
            <a:spAutoFit/>
          </a:bodyPr>
          <a:lstStyle/>
          <a:p>
            <a:r>
              <a:rPr lang="en-US" altLang="zh-CN" sz="1802" i="1" spc="4" dirty="0" smtClean="0">
                <a:solidFill>
                  <a:srgbClr val="000000"/>
                </a:solidFill>
                <a:latin typeface="Calibri"/>
                <a:ea typeface="Calibri"/>
                <a:cs typeface="Calibri"/>
              </a:rPr>
              <a:t>Пр</a:t>
            </a:r>
            <a:r>
              <a:rPr lang="en-US" altLang="zh-CN" sz="1802" i="1" spc="-380" dirty="0" smtClean="0">
                <a:solidFill>
                  <a:srgbClr val="000000"/>
                </a:solidFill>
                <a:latin typeface="Calibri"/>
                <a:ea typeface="Calibri"/>
                <a:cs typeface="Calibri"/>
              </a:rPr>
              <a:t> </a:t>
            </a:r>
            <a:r>
              <a:rPr lang="en-US" altLang="zh-CN" sz="1802" i="1" spc="1" dirty="0" smtClean="0">
                <a:solidFill>
                  <a:srgbClr val="000000"/>
                </a:solidFill>
                <a:latin typeface="Calibri"/>
                <a:ea typeface="Calibri"/>
                <a:cs typeface="Calibri"/>
              </a:rPr>
              <a:t>и</a:t>
            </a:r>
            <a:r>
              <a:rPr lang="en-US" altLang="zh-CN" sz="1802" i="1" spc="-380" dirty="0" smtClean="0">
                <a:solidFill>
                  <a:srgbClr val="000000"/>
                </a:solidFill>
                <a:latin typeface="Calibri"/>
                <a:ea typeface="Calibri"/>
                <a:cs typeface="Calibri"/>
              </a:rPr>
              <a:t> </a:t>
            </a:r>
            <a:r>
              <a:rPr lang="en-US" altLang="zh-CN" sz="1802" i="1" spc="-8" dirty="0" smtClean="0">
                <a:solidFill>
                  <a:srgbClr val="000000"/>
                </a:solidFill>
                <a:latin typeface="Calibri"/>
                <a:ea typeface="Calibri"/>
                <a:cs typeface="Calibri"/>
              </a:rPr>
              <a:t>ло</a:t>
            </a:r>
            <a:r>
              <a:rPr lang="en-US" altLang="zh-CN" sz="1802" i="1" spc="-382" dirty="0" smtClean="0">
                <a:solidFill>
                  <a:srgbClr val="000000"/>
                </a:solidFill>
                <a:latin typeface="Calibri"/>
                <a:ea typeface="Calibri"/>
                <a:cs typeface="Calibri"/>
              </a:rPr>
              <a:t> </a:t>
            </a:r>
            <a:r>
              <a:rPr lang="en-US" altLang="zh-CN" sz="1802" i="1" spc="1" dirty="0" smtClean="0">
                <a:solidFill>
                  <a:srgbClr val="000000"/>
                </a:solidFill>
                <a:latin typeface="Calibri"/>
                <a:ea typeface="Calibri"/>
                <a:cs typeface="Calibri"/>
              </a:rPr>
              <a:t>ж</a:t>
            </a:r>
            <a:r>
              <a:rPr lang="en-US" altLang="zh-CN" sz="1802" i="1" spc="-398" dirty="0" smtClean="0">
                <a:solidFill>
                  <a:srgbClr val="000000"/>
                </a:solidFill>
                <a:latin typeface="Calibri"/>
                <a:ea typeface="Calibri"/>
                <a:cs typeface="Calibri"/>
              </a:rPr>
              <a:t> </a:t>
            </a:r>
            <a:r>
              <a:rPr lang="en-US" altLang="zh-CN" sz="1802" i="1" spc="-8" dirty="0" smtClean="0">
                <a:solidFill>
                  <a:srgbClr val="000000"/>
                </a:solidFill>
                <a:latin typeface="Calibri"/>
                <a:ea typeface="Calibri"/>
                <a:cs typeface="Calibri"/>
              </a:rPr>
              <a:t>ение</a:t>
            </a:r>
            <a:r>
              <a:rPr lang="en-US" altLang="zh-CN" sz="1802" i="1" spc="79" dirty="0" smtClean="0">
                <a:solidFill>
                  <a:srgbClr val="000000"/>
                </a:solidFill>
                <a:latin typeface="Calibri"/>
                <a:ea typeface="Calibri"/>
                <a:cs typeface="Calibri"/>
              </a:rPr>
              <a:t> </a:t>
            </a:r>
            <a:r>
              <a:rPr lang="en-US" altLang="zh-CN" sz="1802" i="1" spc="1" dirty="0" smtClean="0">
                <a:solidFill>
                  <a:srgbClr val="000000"/>
                </a:solidFill>
                <a:latin typeface="Calibri"/>
                <a:ea typeface="Calibri"/>
                <a:cs typeface="Calibri"/>
              </a:rPr>
              <a:t>3</a:t>
            </a:r>
          </a:p>
        </p:txBody>
      </p:sp>
      <p:sp>
        <p:nvSpPr>
          <p:cNvPr id="5" name="Text Box5"/>
          <p:cNvSpPr txBox="1"/>
          <p:nvPr/>
        </p:nvSpPr>
        <p:spPr>
          <a:xfrm>
            <a:off x="317500" y="5491242"/>
            <a:ext cx="4585192" cy="515302"/>
          </a:xfrm>
          <a:prstGeom prst="rect">
            <a:avLst/>
          </a:prstGeom>
          <a:noFill/>
        </p:spPr>
        <p:txBody>
          <a:bodyPr wrap="none" lIns="0" tIns="0" rIns="0" rtlCol="0">
            <a:spAutoFit/>
          </a:bodyPr>
          <a:lstStyle/>
          <a:p>
            <a:r>
              <a:rPr lang="en-US" altLang="zh-CN" sz="1202" spc="1" dirty="0" smtClean="0">
                <a:solidFill>
                  <a:srgbClr val="000000"/>
                </a:solidFill>
                <a:latin typeface="Calibri"/>
                <a:ea typeface="Calibri"/>
                <a:cs typeface="Calibri"/>
              </a:rPr>
              <a:t>*м</a:t>
            </a:r>
            <a:r>
              <a:rPr lang="en-US" altLang="zh-CN" sz="1202" spc="-259" dirty="0" smtClean="0">
                <a:solidFill>
                  <a:srgbClr val="000000"/>
                </a:solidFill>
                <a:latin typeface="Calibri"/>
                <a:ea typeface="Calibri"/>
                <a:cs typeface="Calibri"/>
              </a:rPr>
              <a:t> </a:t>
            </a:r>
            <a:r>
              <a:rPr lang="en-US" altLang="zh-CN" sz="1202" spc="0" dirty="0" smtClean="0">
                <a:solidFill>
                  <a:srgbClr val="000000"/>
                </a:solidFill>
                <a:latin typeface="Calibri"/>
                <a:ea typeface="Calibri"/>
                <a:cs typeface="Calibri"/>
              </a:rPr>
              <a:t>ожно</a:t>
            </a:r>
            <a:r>
              <a:rPr lang="en-US" altLang="zh-CN" sz="1202" spc="-7" dirty="0" smtClean="0">
                <a:solidFill>
                  <a:srgbClr val="000000"/>
                </a:solidFill>
                <a:latin typeface="Calibri"/>
                <a:ea typeface="Calibri"/>
                <a:cs typeface="Calibri"/>
              </a:rPr>
              <a:t> </a:t>
            </a:r>
            <a:r>
              <a:rPr lang="en-US" altLang="zh-CN" sz="1202" spc="5" dirty="0" smtClean="0">
                <a:solidFill>
                  <a:srgbClr val="000000"/>
                </a:solidFill>
                <a:latin typeface="Calibri"/>
                <a:ea typeface="Calibri"/>
                <a:cs typeface="Calibri"/>
              </a:rPr>
              <a:t>указывать</a:t>
            </a:r>
            <a:r>
              <a:rPr lang="en-US" altLang="zh-CN" sz="1202" spc="-13" dirty="0" smtClean="0">
                <a:solidFill>
                  <a:srgbClr val="000000"/>
                </a:solidFill>
                <a:latin typeface="Calibri"/>
                <a:ea typeface="Calibri"/>
                <a:cs typeface="Calibri"/>
              </a:rPr>
              <a:t> </a:t>
            </a:r>
            <a:r>
              <a:rPr lang="en-US" altLang="zh-CN" sz="1202" spc="1" dirty="0" smtClean="0">
                <a:solidFill>
                  <a:srgbClr val="000000"/>
                </a:solidFill>
                <a:latin typeface="Calibri"/>
                <a:ea typeface="Calibri"/>
                <a:cs typeface="Calibri"/>
              </a:rPr>
              <a:t>в</a:t>
            </a:r>
            <a:r>
              <a:rPr lang="en-US" altLang="zh-CN" sz="1202" spc="-24" dirty="0" smtClean="0">
                <a:solidFill>
                  <a:srgbClr val="000000"/>
                </a:solidFill>
                <a:latin typeface="Calibri"/>
                <a:ea typeface="Calibri"/>
                <a:cs typeface="Calibri"/>
              </a:rPr>
              <a:t> </a:t>
            </a:r>
            <a:r>
              <a:rPr lang="en-US" altLang="zh-CN" sz="1202" spc="1" dirty="0" smtClean="0">
                <a:solidFill>
                  <a:srgbClr val="000000"/>
                </a:solidFill>
                <a:latin typeface="Calibri"/>
                <a:ea typeface="Calibri"/>
                <a:cs typeface="Calibri"/>
              </a:rPr>
              <a:t>%</a:t>
            </a:r>
            <a:r>
              <a:rPr lang="en-US" altLang="zh-CN" sz="1202" spc="-8" dirty="0" smtClean="0">
                <a:solidFill>
                  <a:srgbClr val="000000"/>
                </a:solidFill>
                <a:latin typeface="Calibri"/>
                <a:ea typeface="Calibri"/>
                <a:cs typeface="Calibri"/>
              </a:rPr>
              <a:t> </a:t>
            </a:r>
            <a:r>
              <a:rPr lang="en-US" altLang="zh-CN" sz="1202" spc="1" dirty="0" smtClean="0">
                <a:solidFill>
                  <a:srgbClr val="000000"/>
                </a:solidFill>
                <a:latin typeface="Calibri"/>
                <a:ea typeface="Calibri"/>
                <a:cs typeface="Calibri"/>
              </a:rPr>
              <a:t>к</a:t>
            </a:r>
            <a:r>
              <a:rPr lang="en-US" altLang="zh-CN" sz="1202" spc="-6" dirty="0" smtClean="0">
                <a:solidFill>
                  <a:srgbClr val="000000"/>
                </a:solidFill>
                <a:latin typeface="Calibri"/>
                <a:ea typeface="Calibri"/>
                <a:cs typeface="Calibri"/>
              </a:rPr>
              <a:t> </a:t>
            </a:r>
            <a:r>
              <a:rPr lang="en-US" altLang="zh-CN" sz="1202" spc="-11" dirty="0" smtClean="0">
                <a:solidFill>
                  <a:srgbClr val="000000"/>
                </a:solidFill>
                <a:latin typeface="Calibri"/>
                <a:ea typeface="Calibri"/>
                <a:cs typeface="Calibri"/>
              </a:rPr>
              <a:t>пр</a:t>
            </a:r>
            <a:r>
              <a:rPr lang="en-US" altLang="zh-CN" sz="1202" spc="-240" dirty="0" smtClean="0">
                <a:solidFill>
                  <a:srgbClr val="000000"/>
                </a:solidFill>
                <a:latin typeface="Calibri"/>
                <a:ea typeface="Calibri"/>
                <a:cs typeface="Calibri"/>
              </a:rPr>
              <a:t> </a:t>
            </a:r>
            <a:r>
              <a:rPr lang="en-US" altLang="zh-CN" sz="1202" spc="1" dirty="0" smtClean="0">
                <a:solidFill>
                  <a:srgbClr val="000000"/>
                </a:solidFill>
                <a:latin typeface="Calibri"/>
                <a:ea typeface="Calibri"/>
                <a:cs typeface="Calibri"/>
              </a:rPr>
              <a:t>е</a:t>
            </a:r>
            <a:r>
              <a:rPr lang="en-US" altLang="zh-CN" sz="1202" spc="3" dirty="0" smtClean="0">
                <a:solidFill>
                  <a:srgbClr val="000000"/>
                </a:solidFill>
                <a:latin typeface="Calibri"/>
                <a:ea typeface="Calibri"/>
                <a:cs typeface="Calibri"/>
              </a:rPr>
              <a:t>ды</a:t>
            </a:r>
            <a:r>
              <a:rPr lang="en-US" altLang="zh-CN" sz="1202" spc="-248" dirty="0" smtClean="0">
                <a:solidFill>
                  <a:srgbClr val="000000"/>
                </a:solidFill>
                <a:latin typeface="Calibri"/>
                <a:ea typeface="Calibri"/>
                <a:cs typeface="Calibri"/>
              </a:rPr>
              <a:t> </a:t>
            </a:r>
            <a:r>
              <a:rPr lang="en-US" altLang="zh-CN" sz="1202" spc="1" dirty="0" smtClean="0">
                <a:solidFill>
                  <a:srgbClr val="000000"/>
                </a:solidFill>
                <a:latin typeface="Calibri"/>
                <a:ea typeface="Calibri"/>
                <a:cs typeface="Calibri"/>
              </a:rPr>
              <a:t>д</a:t>
            </a:r>
            <a:r>
              <a:rPr lang="en-US" altLang="zh-CN" sz="1202" spc="-269" dirty="0" smtClean="0">
                <a:solidFill>
                  <a:srgbClr val="000000"/>
                </a:solidFill>
                <a:latin typeface="Calibri"/>
                <a:ea typeface="Calibri"/>
                <a:cs typeface="Calibri"/>
              </a:rPr>
              <a:t> </a:t>
            </a:r>
            <a:r>
              <a:rPr lang="en-US" altLang="zh-CN" sz="1202" spc="-4" dirty="0" smtClean="0">
                <a:solidFill>
                  <a:srgbClr val="000000"/>
                </a:solidFill>
                <a:latin typeface="Calibri"/>
                <a:ea typeface="Calibri"/>
                <a:cs typeface="Calibri"/>
              </a:rPr>
              <a:t>уще</a:t>
            </a:r>
            <a:r>
              <a:rPr lang="en-US" altLang="zh-CN" sz="1202" spc="1" dirty="0" smtClean="0">
                <a:solidFill>
                  <a:srgbClr val="000000"/>
                </a:solidFill>
                <a:latin typeface="Calibri"/>
                <a:ea typeface="Calibri"/>
                <a:cs typeface="Calibri"/>
              </a:rPr>
              <a:t>м</a:t>
            </a:r>
            <a:r>
              <a:rPr lang="en-US" altLang="zh-CN" sz="1202" spc="-257" dirty="0" smtClean="0">
                <a:solidFill>
                  <a:srgbClr val="000000"/>
                </a:solidFill>
                <a:latin typeface="Calibri"/>
                <a:ea typeface="Calibri"/>
                <a:cs typeface="Calibri"/>
              </a:rPr>
              <a:t> </a:t>
            </a:r>
            <a:r>
              <a:rPr lang="en-US" altLang="zh-CN" sz="1202" spc="1" dirty="0" smtClean="0">
                <a:solidFill>
                  <a:srgbClr val="000000"/>
                </a:solidFill>
                <a:latin typeface="Calibri"/>
                <a:ea typeface="Calibri"/>
                <a:cs typeface="Calibri"/>
              </a:rPr>
              <a:t>у</a:t>
            </a:r>
            <a:r>
              <a:rPr lang="en-US" altLang="zh-CN" sz="1202" spc="-66" dirty="0" smtClean="0">
                <a:solidFill>
                  <a:srgbClr val="000000"/>
                </a:solidFill>
                <a:latin typeface="Calibri"/>
                <a:ea typeface="Calibri"/>
                <a:cs typeface="Calibri"/>
              </a:rPr>
              <a:t> </a:t>
            </a:r>
            <a:r>
              <a:rPr lang="en-US" altLang="zh-CN" sz="1202" spc="17" dirty="0" smtClean="0">
                <a:solidFill>
                  <a:srgbClr val="000000"/>
                </a:solidFill>
                <a:latin typeface="Calibri"/>
                <a:ea typeface="Calibri"/>
                <a:cs typeface="Calibri"/>
              </a:rPr>
              <a:t>го</a:t>
            </a:r>
            <a:r>
              <a:rPr lang="en-US" altLang="zh-CN" sz="1202" spc="-238" dirty="0" smtClean="0">
                <a:solidFill>
                  <a:srgbClr val="000000"/>
                </a:solidFill>
                <a:latin typeface="Calibri"/>
                <a:ea typeface="Calibri"/>
                <a:cs typeface="Calibri"/>
              </a:rPr>
              <a:t> </a:t>
            </a:r>
            <a:r>
              <a:rPr lang="en-US" altLang="zh-CN" sz="1202" spc="1" dirty="0" smtClean="0">
                <a:solidFill>
                  <a:srgbClr val="000000"/>
                </a:solidFill>
                <a:latin typeface="Calibri"/>
                <a:ea typeface="Calibri"/>
                <a:cs typeface="Calibri"/>
              </a:rPr>
              <a:t>д</a:t>
            </a:r>
            <a:r>
              <a:rPr lang="en-US" altLang="zh-CN" sz="1202" spc="-269" dirty="0" smtClean="0">
                <a:solidFill>
                  <a:srgbClr val="000000"/>
                </a:solidFill>
                <a:latin typeface="Calibri"/>
                <a:ea typeface="Calibri"/>
                <a:cs typeface="Calibri"/>
              </a:rPr>
              <a:t> </a:t>
            </a:r>
            <a:r>
              <a:rPr lang="en-US" altLang="zh-CN" sz="1202" spc="1" dirty="0" smtClean="0">
                <a:solidFill>
                  <a:srgbClr val="000000"/>
                </a:solidFill>
                <a:latin typeface="Calibri"/>
                <a:ea typeface="Calibri"/>
                <a:cs typeface="Calibri"/>
              </a:rPr>
              <a:t>у</a:t>
            </a:r>
            <a:r>
              <a:rPr lang="en-US" altLang="zh-CN" sz="1202" spc="-66" dirty="0" smtClean="0">
                <a:solidFill>
                  <a:srgbClr val="000000"/>
                </a:solidFill>
                <a:latin typeface="Calibri"/>
                <a:ea typeface="Calibri"/>
                <a:cs typeface="Calibri"/>
              </a:rPr>
              <a:t> </a:t>
            </a:r>
            <a:r>
              <a:rPr lang="en-US" altLang="zh-CN" sz="1202" spc="0" dirty="0" smtClean="0">
                <a:solidFill>
                  <a:srgbClr val="000000"/>
                </a:solidFill>
                <a:latin typeface="Calibri"/>
                <a:ea typeface="Calibri"/>
                <a:cs typeface="Calibri"/>
              </a:rPr>
              <a:t>(</a:t>
            </a:r>
            <a:r>
              <a:rPr lang="en-US" altLang="zh-CN" sz="1202" spc="-262" dirty="0" smtClean="0">
                <a:solidFill>
                  <a:srgbClr val="000000"/>
                </a:solidFill>
                <a:latin typeface="Calibri"/>
                <a:ea typeface="Calibri"/>
                <a:cs typeface="Calibri"/>
              </a:rPr>
              <a:t> </a:t>
            </a:r>
            <a:r>
              <a:rPr lang="en-US" altLang="zh-CN" sz="1202" spc="1" dirty="0" smtClean="0">
                <a:solidFill>
                  <a:srgbClr val="000000"/>
                </a:solidFill>
                <a:latin typeface="Calibri"/>
                <a:ea typeface="Calibri"/>
                <a:cs typeface="Calibri"/>
              </a:rPr>
              <a:t>в</a:t>
            </a:r>
            <a:r>
              <a:rPr lang="en-US" altLang="zh-CN" sz="1202" spc="-24" dirty="0" smtClean="0">
                <a:solidFill>
                  <a:srgbClr val="000000"/>
                </a:solidFill>
                <a:latin typeface="Calibri"/>
                <a:ea typeface="Calibri"/>
                <a:cs typeface="Calibri"/>
              </a:rPr>
              <a:t> </a:t>
            </a:r>
            <a:r>
              <a:rPr lang="en-US" altLang="zh-CN" sz="1202" spc="-15" dirty="0" smtClean="0">
                <a:solidFill>
                  <a:srgbClr val="000000"/>
                </a:solidFill>
                <a:latin typeface="Calibri"/>
                <a:ea typeface="Calibri"/>
                <a:cs typeface="Calibri"/>
              </a:rPr>
              <a:t>отн</a:t>
            </a:r>
            <a:r>
              <a:rPr lang="en-US" altLang="zh-CN" sz="1202" spc="-241" dirty="0" smtClean="0">
                <a:solidFill>
                  <a:srgbClr val="000000"/>
                </a:solidFill>
                <a:latin typeface="Calibri"/>
                <a:ea typeface="Calibri"/>
                <a:cs typeface="Calibri"/>
              </a:rPr>
              <a:t> </a:t>
            </a:r>
            <a:r>
              <a:rPr lang="en-US" altLang="zh-CN" sz="1202" spc="1" dirty="0" smtClean="0">
                <a:solidFill>
                  <a:srgbClr val="000000"/>
                </a:solidFill>
                <a:latin typeface="Calibri"/>
                <a:ea typeface="Calibri"/>
                <a:cs typeface="Calibri"/>
              </a:rPr>
              <a:t>о</a:t>
            </a:r>
            <a:r>
              <a:rPr lang="en-US" altLang="zh-CN" sz="1202" spc="-238" dirty="0" smtClean="0">
                <a:solidFill>
                  <a:srgbClr val="000000"/>
                </a:solidFill>
                <a:latin typeface="Calibri"/>
                <a:ea typeface="Calibri"/>
                <a:cs typeface="Calibri"/>
              </a:rPr>
              <a:t> </a:t>
            </a:r>
            <a:r>
              <a:rPr lang="en-US" altLang="zh-CN" sz="1202" spc="12" dirty="0" smtClean="0">
                <a:solidFill>
                  <a:srgbClr val="000000"/>
                </a:solidFill>
                <a:latin typeface="Calibri"/>
                <a:ea typeface="Calibri"/>
                <a:cs typeface="Calibri"/>
              </a:rPr>
              <a:t>сительных</a:t>
            </a:r>
            <a:r>
              <a:rPr lang="en-US" altLang="zh-CN" sz="1202" spc="-43" dirty="0" smtClean="0">
                <a:solidFill>
                  <a:srgbClr val="000000"/>
                </a:solidFill>
                <a:latin typeface="Calibri"/>
                <a:ea typeface="Calibri"/>
                <a:cs typeface="Calibri"/>
              </a:rPr>
              <a:t> </a:t>
            </a:r>
            <a:r>
              <a:rPr lang="en-US" altLang="zh-CN" sz="1202" spc="1" dirty="0" smtClean="0">
                <a:solidFill>
                  <a:srgbClr val="000000"/>
                </a:solidFill>
                <a:latin typeface="Calibri"/>
                <a:ea typeface="Calibri"/>
                <a:cs typeface="Calibri"/>
              </a:rPr>
              <a:t>ц</a:t>
            </a:r>
            <a:r>
              <a:rPr lang="en-US" altLang="zh-CN" sz="1202" spc="-250" dirty="0" smtClean="0">
                <a:solidFill>
                  <a:srgbClr val="000000"/>
                </a:solidFill>
                <a:latin typeface="Calibri"/>
                <a:ea typeface="Calibri"/>
                <a:cs typeface="Calibri"/>
              </a:rPr>
              <a:t> </a:t>
            </a:r>
            <a:r>
              <a:rPr lang="en-US" altLang="zh-CN" sz="1202" spc="1" dirty="0" smtClean="0">
                <a:solidFill>
                  <a:srgbClr val="000000"/>
                </a:solidFill>
                <a:latin typeface="Calibri"/>
                <a:ea typeface="Calibri"/>
                <a:cs typeface="Calibri"/>
              </a:rPr>
              <a:t>и</a:t>
            </a:r>
            <a:r>
              <a:rPr lang="en-US" altLang="zh-CN" sz="1202" spc="-248" dirty="0" smtClean="0">
                <a:solidFill>
                  <a:srgbClr val="000000"/>
                </a:solidFill>
                <a:latin typeface="Calibri"/>
                <a:ea typeface="Calibri"/>
                <a:cs typeface="Calibri"/>
              </a:rPr>
              <a:t> </a:t>
            </a:r>
            <a:r>
              <a:rPr lang="en-US" altLang="zh-CN" sz="1202" spc="1" dirty="0" smtClean="0">
                <a:solidFill>
                  <a:srgbClr val="000000"/>
                </a:solidFill>
                <a:latin typeface="Calibri"/>
                <a:ea typeface="Calibri"/>
                <a:cs typeface="Calibri"/>
              </a:rPr>
              <a:t>ф</a:t>
            </a:r>
            <a:r>
              <a:rPr lang="en-US" altLang="zh-CN" sz="1202" spc="-14" dirty="0" smtClean="0">
                <a:solidFill>
                  <a:srgbClr val="000000"/>
                </a:solidFill>
                <a:latin typeface="Calibri"/>
                <a:ea typeface="Calibri"/>
                <a:cs typeface="Calibri"/>
              </a:rPr>
              <a:t>ра</a:t>
            </a:r>
            <a:r>
              <a:rPr lang="en-US" altLang="zh-CN" sz="1202" spc="-248" dirty="0" smtClean="0">
                <a:solidFill>
                  <a:srgbClr val="000000"/>
                </a:solidFill>
                <a:latin typeface="Calibri"/>
                <a:ea typeface="Calibri"/>
                <a:cs typeface="Calibri"/>
              </a:rPr>
              <a:t> </a:t>
            </a:r>
            <a:r>
              <a:rPr lang="en-US" altLang="zh-CN" sz="1202" spc="2" dirty="0" smtClean="0">
                <a:solidFill>
                  <a:srgbClr val="000000"/>
                </a:solidFill>
                <a:latin typeface="Calibri"/>
                <a:ea typeface="Calibri"/>
                <a:cs typeface="Calibri"/>
              </a:rPr>
              <a:t>х)</a:t>
            </a:r>
          </a:p>
          <a:p>
            <a:pPr>
              <a:lnSpc>
                <a:spcPts val="2854"/>
              </a:lnSpc>
            </a:pPr>
            <a:r>
              <a:rPr lang="en-US" altLang="zh-CN" sz="1202" spc="-8" dirty="0" smtClean="0">
                <a:solidFill>
                  <a:srgbClr val="000000"/>
                </a:solidFill>
                <a:latin typeface="Calibri"/>
                <a:ea typeface="Calibri"/>
                <a:cs typeface="Calibri"/>
              </a:rPr>
              <a:t>Руководитель</a:t>
            </a:r>
            <a:r>
              <a:rPr lang="en-US" altLang="zh-CN" sz="1202" spc="60" dirty="0" smtClean="0">
                <a:solidFill>
                  <a:srgbClr val="000000"/>
                </a:solidFill>
                <a:latin typeface="Calibri"/>
                <a:ea typeface="Calibri"/>
                <a:cs typeface="Calibri"/>
              </a:rPr>
              <a:t> </a:t>
            </a:r>
            <a:r>
              <a:rPr lang="en-US" altLang="zh-CN" sz="1202" spc="-6" dirty="0" smtClean="0">
                <a:solidFill>
                  <a:srgbClr val="000000"/>
                </a:solidFill>
                <a:latin typeface="Calibri"/>
                <a:ea typeface="Calibri"/>
                <a:cs typeface="Calibri"/>
              </a:rPr>
              <a:t>предприяти</a:t>
            </a:r>
            <a:r>
              <a:rPr lang="en-US" altLang="zh-CN" sz="1202" spc="-248" dirty="0" smtClean="0">
                <a:solidFill>
                  <a:srgbClr val="000000"/>
                </a:solidFill>
                <a:latin typeface="Calibri"/>
                <a:ea typeface="Calibri"/>
                <a:cs typeface="Calibri"/>
              </a:rPr>
              <a:t> </a:t>
            </a:r>
            <a:r>
              <a:rPr lang="en-US" altLang="zh-CN" sz="1202" spc="1" dirty="0" smtClean="0">
                <a:solidFill>
                  <a:srgbClr val="000000"/>
                </a:solidFill>
                <a:latin typeface="Calibri"/>
                <a:ea typeface="Calibri"/>
                <a:cs typeface="Calibri"/>
              </a:rPr>
              <a:t>я</a:t>
            </a:r>
            <a:r>
              <a:rPr lang="en-US" altLang="zh-CN" sz="1202" spc="-18" dirty="0" smtClean="0">
                <a:solidFill>
                  <a:srgbClr val="000000"/>
                </a:solidFill>
                <a:latin typeface="Calibri"/>
                <a:ea typeface="Calibri"/>
                <a:cs typeface="Calibri"/>
              </a:rPr>
              <a:t> </a:t>
            </a:r>
            <a:r>
              <a:rPr lang="en-US" altLang="zh-CN" sz="1202" spc="1" dirty="0" smtClean="0">
                <a:solidFill>
                  <a:srgbClr val="000000"/>
                </a:solidFill>
                <a:latin typeface="Calibri"/>
                <a:ea typeface="Calibri"/>
                <a:cs typeface="Calibri"/>
              </a:rPr>
              <a:t>___________</a:t>
            </a:r>
            <a:r>
              <a:rPr lang="en-US" altLang="zh-CN" sz="1202" spc="30" dirty="0" smtClean="0">
                <a:solidFill>
                  <a:srgbClr val="000000"/>
                </a:solidFill>
                <a:latin typeface="Calibri"/>
                <a:ea typeface="Calibri"/>
                <a:cs typeface="Calibri"/>
              </a:rPr>
              <a:t> </a:t>
            </a:r>
            <a:r>
              <a:rPr lang="en-US" altLang="zh-CN" sz="1202" spc="2" dirty="0" smtClean="0">
                <a:solidFill>
                  <a:srgbClr val="000000"/>
                </a:solidFill>
                <a:latin typeface="Calibri"/>
                <a:ea typeface="Calibri"/>
                <a:cs typeface="Calibri"/>
              </a:rPr>
              <a:t>_____________</a:t>
            </a:r>
          </a:p>
        </p:txBody>
      </p:sp>
      <p:sp>
        <p:nvSpPr>
          <p:cNvPr id="6" name="Text Box6"/>
          <p:cNvSpPr txBox="1"/>
          <p:nvPr/>
        </p:nvSpPr>
        <p:spPr>
          <a:xfrm>
            <a:off x="317500" y="6226175"/>
            <a:ext cx="3634587" cy="152400"/>
          </a:xfrm>
          <a:prstGeom prst="rect">
            <a:avLst/>
          </a:prstGeom>
          <a:noFill/>
        </p:spPr>
        <p:txBody>
          <a:bodyPr wrap="none" lIns="0" tIns="0" rIns="0" rtlCol="0">
            <a:spAutoFit/>
          </a:bodyPr>
          <a:lstStyle/>
          <a:p>
            <a:r>
              <a:rPr lang="en-US" altLang="zh-CN" sz="1200" spc="-7" dirty="0" smtClean="0">
                <a:solidFill>
                  <a:srgbClr val="000000"/>
                </a:solidFill>
                <a:latin typeface="Calibri"/>
                <a:ea typeface="Calibri"/>
                <a:cs typeface="Calibri"/>
              </a:rPr>
              <a:t>Главный</a:t>
            </a:r>
            <a:r>
              <a:rPr lang="en-US" altLang="zh-CN" sz="1200" spc="-21" dirty="0" smtClean="0">
                <a:solidFill>
                  <a:srgbClr val="000000"/>
                </a:solidFill>
                <a:latin typeface="Calibri"/>
                <a:ea typeface="Calibri"/>
                <a:cs typeface="Calibri"/>
              </a:rPr>
              <a:t> </a:t>
            </a:r>
            <a:r>
              <a:rPr lang="en-US" altLang="zh-CN" sz="1200" spc="5" dirty="0" smtClean="0">
                <a:solidFill>
                  <a:srgbClr val="000000"/>
                </a:solidFill>
                <a:latin typeface="Calibri"/>
                <a:ea typeface="Calibri"/>
                <a:cs typeface="Calibri"/>
              </a:rPr>
              <a:t>бух</a:t>
            </a:r>
            <a:r>
              <a:rPr lang="en-US" altLang="zh-CN" sz="1200" spc="-266" dirty="0" smtClean="0">
                <a:solidFill>
                  <a:srgbClr val="000000"/>
                </a:solidFill>
                <a:latin typeface="Calibri"/>
                <a:ea typeface="Calibri"/>
                <a:cs typeface="Calibri"/>
              </a:rPr>
              <a:t> </a:t>
            </a:r>
            <a:r>
              <a:rPr lang="en-US" altLang="zh-CN" sz="1200" spc="0" dirty="0" smtClean="0">
                <a:solidFill>
                  <a:srgbClr val="000000"/>
                </a:solidFill>
                <a:latin typeface="Calibri"/>
                <a:ea typeface="Calibri"/>
                <a:cs typeface="Calibri"/>
              </a:rPr>
              <a:t>г</a:t>
            </a:r>
            <a:r>
              <a:rPr lang="en-US" altLang="zh-CN" sz="1200" spc="-237" dirty="0" smtClean="0">
                <a:solidFill>
                  <a:srgbClr val="000000"/>
                </a:solidFill>
                <a:latin typeface="Calibri"/>
                <a:ea typeface="Calibri"/>
                <a:cs typeface="Calibri"/>
              </a:rPr>
              <a:t> </a:t>
            </a:r>
            <a:r>
              <a:rPr lang="en-US" altLang="zh-CN" sz="1200" spc="0" dirty="0" smtClean="0">
                <a:solidFill>
                  <a:srgbClr val="000000"/>
                </a:solidFill>
                <a:latin typeface="Calibri"/>
                <a:ea typeface="Calibri"/>
                <a:cs typeface="Calibri"/>
              </a:rPr>
              <a:t>а</a:t>
            </a:r>
            <a:r>
              <a:rPr lang="en-US" altLang="zh-CN" sz="1200" spc="-247" dirty="0" smtClean="0">
                <a:solidFill>
                  <a:srgbClr val="000000"/>
                </a:solidFill>
                <a:latin typeface="Calibri"/>
                <a:ea typeface="Calibri"/>
                <a:cs typeface="Calibri"/>
              </a:rPr>
              <a:t> </a:t>
            </a:r>
            <a:r>
              <a:rPr lang="en-US" altLang="zh-CN" sz="1200" spc="0" dirty="0" smtClean="0">
                <a:solidFill>
                  <a:srgbClr val="000000"/>
                </a:solidFill>
                <a:latin typeface="Calibri"/>
                <a:ea typeface="Calibri"/>
                <a:cs typeface="Calibri"/>
              </a:rPr>
              <a:t>л</a:t>
            </a:r>
            <a:r>
              <a:rPr lang="en-US" altLang="zh-CN" sz="1200" spc="-259" dirty="0" smtClean="0">
                <a:solidFill>
                  <a:srgbClr val="000000"/>
                </a:solidFill>
                <a:latin typeface="Calibri"/>
                <a:ea typeface="Calibri"/>
                <a:cs typeface="Calibri"/>
              </a:rPr>
              <a:t> </a:t>
            </a:r>
            <a:r>
              <a:rPr lang="en-US" altLang="zh-CN" sz="1200" spc="-4" dirty="0" smtClean="0">
                <a:solidFill>
                  <a:srgbClr val="000000"/>
                </a:solidFill>
                <a:latin typeface="Calibri"/>
                <a:ea typeface="Calibri"/>
                <a:cs typeface="Calibri"/>
              </a:rPr>
              <a:t>тер</a:t>
            </a:r>
            <a:r>
              <a:rPr lang="en-US" altLang="zh-CN" sz="1200" spc="-73" dirty="0" smtClean="0">
                <a:solidFill>
                  <a:srgbClr val="000000"/>
                </a:solidFill>
                <a:latin typeface="Calibri"/>
                <a:ea typeface="Calibri"/>
                <a:cs typeface="Calibri"/>
              </a:rPr>
              <a:t> </a:t>
            </a:r>
            <a:r>
              <a:rPr lang="en-US" altLang="zh-CN" sz="1200" spc="1" dirty="0" smtClean="0">
                <a:solidFill>
                  <a:srgbClr val="000000"/>
                </a:solidFill>
                <a:latin typeface="Calibri"/>
                <a:ea typeface="Calibri"/>
                <a:cs typeface="Calibri"/>
              </a:rPr>
              <a:t>__________________</a:t>
            </a:r>
            <a:r>
              <a:rPr lang="en-US" altLang="zh-CN" sz="1200" spc="-41" dirty="0" smtClean="0">
                <a:solidFill>
                  <a:srgbClr val="000000"/>
                </a:solidFill>
                <a:latin typeface="Calibri"/>
                <a:ea typeface="Calibri"/>
                <a:cs typeface="Calibri"/>
              </a:rPr>
              <a:t> </a:t>
            </a:r>
            <a:r>
              <a:rPr lang="en-US" altLang="zh-CN" sz="1200" spc="1" dirty="0" smtClean="0">
                <a:solidFill>
                  <a:srgbClr val="000000"/>
                </a:solidFill>
                <a:latin typeface="Calibri"/>
                <a:ea typeface="Calibri"/>
                <a:cs typeface="Calibri"/>
              </a:rPr>
              <a:t>_____________</a:t>
            </a:r>
          </a:p>
        </p:txBody>
      </p:sp>
      <p:graphicFrame>
        <p:nvGraphicFramePr>
          <p:cNvPr id="8" name="Table8"/>
          <p:cNvGraphicFramePr>
            <a:graphicFrameLocks noGrp="1"/>
          </p:cNvGraphicFramePr>
          <p:nvPr>
            <p:extLst>
              <p:ext uri="{D42A27DB-BD31-4B8C-83A1-F6EECF244321}">
                <p14:modId xmlns:p14="http://schemas.microsoft.com/office/powerpoint/2010/main" val="2526306744"/>
              </p:ext>
            </p:extLst>
          </p:nvPr>
        </p:nvGraphicFramePr>
        <p:xfrm>
          <a:off x="251523" y="699770"/>
          <a:ext cx="8450196" cy="4709790"/>
        </p:xfrm>
        <a:graphic>
          <a:graphicData uri="http://schemas.openxmlformats.org/drawingml/2006/table">
            <a:tbl>
              <a:tblPr/>
              <a:tblGrid>
                <a:gridCol w="839965">
                  <a:extLst>
                    <a:ext uri="{9D8B030D-6E8A-4147-A177-3AD203B41FA5}">
                      <a16:colId xmlns:a16="http://schemas.microsoft.com/office/drawing/2014/main" val="20000"/>
                    </a:ext>
                  </a:extLst>
                </a:gridCol>
                <a:gridCol w="3240481">
                  <a:extLst>
                    <a:ext uri="{9D8B030D-6E8A-4147-A177-3AD203B41FA5}">
                      <a16:colId xmlns:a16="http://schemas.microsoft.com/office/drawing/2014/main" val="20001"/>
                    </a:ext>
                  </a:extLst>
                </a:gridCol>
                <a:gridCol w="649161">
                  <a:extLst>
                    <a:ext uri="{9D8B030D-6E8A-4147-A177-3AD203B41FA5}">
                      <a16:colId xmlns:a16="http://schemas.microsoft.com/office/drawing/2014/main" val="20002"/>
                    </a:ext>
                  </a:extLst>
                </a:gridCol>
                <a:gridCol w="839977">
                  <a:extLst>
                    <a:ext uri="{9D8B030D-6E8A-4147-A177-3AD203B41FA5}">
                      <a16:colId xmlns:a16="http://schemas.microsoft.com/office/drawing/2014/main" val="20003"/>
                    </a:ext>
                  </a:extLst>
                </a:gridCol>
                <a:gridCol w="839978">
                  <a:extLst>
                    <a:ext uri="{9D8B030D-6E8A-4147-A177-3AD203B41FA5}">
                      <a16:colId xmlns:a16="http://schemas.microsoft.com/office/drawing/2014/main" val="20004"/>
                    </a:ext>
                  </a:extLst>
                </a:gridCol>
                <a:gridCol w="720470">
                  <a:extLst>
                    <a:ext uri="{9D8B030D-6E8A-4147-A177-3AD203B41FA5}">
                      <a16:colId xmlns:a16="http://schemas.microsoft.com/office/drawing/2014/main" val="20005"/>
                    </a:ext>
                  </a:extLst>
                </a:gridCol>
                <a:gridCol w="719709">
                  <a:extLst>
                    <a:ext uri="{9D8B030D-6E8A-4147-A177-3AD203B41FA5}">
                      <a16:colId xmlns:a16="http://schemas.microsoft.com/office/drawing/2014/main" val="20006"/>
                    </a:ext>
                  </a:extLst>
                </a:gridCol>
                <a:gridCol w="600455">
                  <a:extLst>
                    <a:ext uri="{9D8B030D-6E8A-4147-A177-3AD203B41FA5}">
                      <a16:colId xmlns:a16="http://schemas.microsoft.com/office/drawing/2014/main" val="20007"/>
                    </a:ext>
                  </a:extLst>
                </a:gridCol>
              </a:tblGrid>
              <a:tr h="265684">
                <a:tc rowSpan="2">
                  <a:txBody>
                    <a:bodyPr/>
                    <a:lstStyle/>
                    <a:p>
                      <a:r>
                        <a:rPr lang="en-US" altLang="zh-CN" sz="1200" b="1" spc="0" dirty="0" smtClean="0">
                          <a:solidFill>
                            <a:schemeClr val="tx1"/>
                          </a:solidFill>
                          <a:latin typeface="Calibri"/>
                          <a:ea typeface="Calibri"/>
                          <a:cs typeface="Calibri"/>
                        </a:rPr>
                        <a:t>№</a:t>
                      </a:r>
                      <a:r>
                        <a:rPr lang="en-US" altLang="zh-CN" sz="1200" b="1" spc="49" dirty="0" smtClean="0">
                          <a:solidFill>
                            <a:schemeClr val="tx1"/>
                          </a:solidFill>
                          <a:latin typeface="Calibri"/>
                          <a:ea typeface="Calibri"/>
                          <a:cs typeface="Calibri"/>
                        </a:rPr>
                        <a:t> </a:t>
                      </a:r>
                      <a:r>
                        <a:rPr lang="en-US" altLang="zh-CN" sz="1200" b="1" spc="16" dirty="0" smtClean="0">
                          <a:solidFill>
                            <a:schemeClr val="tx1"/>
                          </a:solidFill>
                          <a:latin typeface="Calibri"/>
                          <a:ea typeface="Calibri"/>
                          <a:cs typeface="Calibri"/>
                        </a:rPr>
                        <a:t>п/</a:t>
                      </a:r>
                      <a:r>
                        <a:rPr lang="en-US" altLang="zh-CN" sz="1200" b="1" spc="-263" dirty="0" smtClean="0">
                          <a:solidFill>
                            <a:schemeClr val="tx1"/>
                          </a:solidFill>
                          <a:latin typeface="Calibri"/>
                          <a:ea typeface="Calibri"/>
                          <a:cs typeface="Calibri"/>
                        </a:rPr>
                        <a:t> </a:t>
                      </a:r>
                      <a:r>
                        <a:rPr lang="en-US" altLang="zh-CN" sz="1200" b="1" spc="0" dirty="0" smtClean="0">
                          <a:solidFill>
                            <a:schemeClr val="tx1"/>
                          </a:solidFill>
                          <a:latin typeface="Calibri"/>
                          <a:ea typeface="Calibri"/>
                          <a:cs typeface="Calibri"/>
                        </a:rPr>
                        <a:t>п</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US" altLang="zh-CN" sz="1200" b="1" spc="0" dirty="0" smtClean="0">
                          <a:solidFill>
                            <a:schemeClr val="tx1"/>
                          </a:solidFill>
                          <a:latin typeface="Calibri"/>
                          <a:ea typeface="Calibri"/>
                          <a:cs typeface="Calibri"/>
                        </a:rPr>
                        <a:t>Н</a:t>
                      </a:r>
                      <a:r>
                        <a:rPr lang="en-US" altLang="zh-CN" sz="1200" b="1" spc="-264" dirty="0" smtClean="0">
                          <a:solidFill>
                            <a:schemeClr val="tx1"/>
                          </a:solidFill>
                          <a:latin typeface="Calibri"/>
                          <a:ea typeface="Calibri"/>
                          <a:cs typeface="Calibri"/>
                        </a:rPr>
                        <a:t> </a:t>
                      </a:r>
                      <a:r>
                        <a:rPr lang="en-US" altLang="zh-CN" sz="1200" b="1" spc="0" dirty="0" smtClean="0">
                          <a:solidFill>
                            <a:schemeClr val="tx1"/>
                          </a:solidFill>
                          <a:latin typeface="Calibri"/>
                          <a:ea typeface="Calibri"/>
                          <a:cs typeface="Calibri"/>
                        </a:rPr>
                        <a:t>а</a:t>
                      </a:r>
                      <a:r>
                        <a:rPr lang="en-US" altLang="zh-CN" sz="1200" b="1" spc="-265" dirty="0" smtClean="0">
                          <a:solidFill>
                            <a:schemeClr val="tx1"/>
                          </a:solidFill>
                          <a:latin typeface="Calibri"/>
                          <a:ea typeface="Calibri"/>
                          <a:cs typeface="Calibri"/>
                        </a:rPr>
                        <a:t> </a:t>
                      </a:r>
                      <a:r>
                        <a:rPr lang="en-US" altLang="zh-CN" sz="1200" b="1" spc="3" dirty="0" smtClean="0">
                          <a:solidFill>
                            <a:schemeClr val="tx1"/>
                          </a:solidFill>
                          <a:latin typeface="Calibri"/>
                          <a:ea typeface="Calibri"/>
                          <a:cs typeface="Calibri"/>
                        </a:rPr>
                        <a:t>им</a:t>
                      </a:r>
                      <a:r>
                        <a:rPr lang="en-US" altLang="zh-CN" sz="1200" b="1" spc="-239" dirty="0" smtClean="0">
                          <a:solidFill>
                            <a:schemeClr val="tx1"/>
                          </a:solidFill>
                          <a:latin typeface="Calibri"/>
                          <a:ea typeface="Calibri"/>
                          <a:cs typeface="Calibri"/>
                        </a:rPr>
                        <a:t> </a:t>
                      </a:r>
                      <a:r>
                        <a:rPr lang="en-US" altLang="zh-CN" sz="1200" b="1" spc="0" dirty="0" smtClean="0">
                          <a:solidFill>
                            <a:schemeClr val="tx1"/>
                          </a:solidFill>
                          <a:latin typeface="Calibri"/>
                          <a:ea typeface="Calibri"/>
                          <a:cs typeface="Calibri"/>
                        </a:rPr>
                        <a:t>е</a:t>
                      </a:r>
                      <a:r>
                        <a:rPr lang="en-US" altLang="zh-CN" sz="1200" b="1" spc="-267" dirty="0" smtClean="0">
                          <a:solidFill>
                            <a:schemeClr val="tx1"/>
                          </a:solidFill>
                          <a:latin typeface="Calibri"/>
                          <a:ea typeface="Calibri"/>
                          <a:cs typeface="Calibri"/>
                        </a:rPr>
                        <a:t> </a:t>
                      </a:r>
                      <a:r>
                        <a:rPr lang="en-US" altLang="zh-CN" sz="1200" b="1" spc="0" dirty="0" smtClean="0">
                          <a:solidFill>
                            <a:schemeClr val="tx1"/>
                          </a:solidFill>
                          <a:latin typeface="Calibri"/>
                          <a:ea typeface="Calibri"/>
                          <a:cs typeface="Calibri"/>
                        </a:rPr>
                        <a:t>н</a:t>
                      </a:r>
                      <a:r>
                        <a:rPr lang="en-US" altLang="zh-CN" sz="1200" b="1" spc="-251" dirty="0" smtClean="0">
                          <a:solidFill>
                            <a:schemeClr val="tx1"/>
                          </a:solidFill>
                          <a:latin typeface="Calibri"/>
                          <a:ea typeface="Calibri"/>
                          <a:cs typeface="Calibri"/>
                        </a:rPr>
                        <a:t> </a:t>
                      </a:r>
                      <a:r>
                        <a:rPr lang="en-US" altLang="zh-CN" sz="1200" b="1" spc="0" dirty="0" smtClean="0">
                          <a:solidFill>
                            <a:schemeClr val="tx1"/>
                          </a:solidFill>
                          <a:latin typeface="Calibri"/>
                          <a:ea typeface="Calibri"/>
                          <a:cs typeface="Calibri"/>
                        </a:rPr>
                        <a:t>о</a:t>
                      </a:r>
                      <a:r>
                        <a:rPr lang="en-US" altLang="zh-CN" sz="1200" b="1" spc="-242" dirty="0" smtClean="0">
                          <a:solidFill>
                            <a:schemeClr val="tx1"/>
                          </a:solidFill>
                          <a:latin typeface="Calibri"/>
                          <a:ea typeface="Calibri"/>
                          <a:cs typeface="Calibri"/>
                        </a:rPr>
                        <a:t> </a:t>
                      </a:r>
                      <a:r>
                        <a:rPr lang="en-US" altLang="zh-CN" sz="1200" b="1" spc="0" dirty="0" smtClean="0">
                          <a:solidFill>
                            <a:schemeClr val="tx1"/>
                          </a:solidFill>
                          <a:latin typeface="Calibri"/>
                          <a:ea typeface="Calibri"/>
                          <a:cs typeface="Calibri"/>
                        </a:rPr>
                        <a:t>в</a:t>
                      </a:r>
                      <a:r>
                        <a:rPr lang="en-US" altLang="zh-CN" sz="1200" b="1" spc="-266" dirty="0" smtClean="0">
                          <a:solidFill>
                            <a:schemeClr val="tx1"/>
                          </a:solidFill>
                          <a:latin typeface="Calibri"/>
                          <a:ea typeface="Calibri"/>
                          <a:cs typeface="Calibri"/>
                        </a:rPr>
                        <a:t> </a:t>
                      </a:r>
                      <a:r>
                        <a:rPr lang="en-US" altLang="zh-CN" sz="1200" b="1" spc="0" dirty="0" smtClean="0">
                          <a:solidFill>
                            <a:schemeClr val="tx1"/>
                          </a:solidFill>
                          <a:latin typeface="Calibri"/>
                          <a:ea typeface="Calibri"/>
                          <a:cs typeface="Calibri"/>
                        </a:rPr>
                        <a:t>а</a:t>
                      </a:r>
                      <a:r>
                        <a:rPr lang="en-US" altLang="zh-CN" sz="1200" b="1" spc="-265" dirty="0" smtClean="0">
                          <a:solidFill>
                            <a:schemeClr val="tx1"/>
                          </a:solidFill>
                          <a:latin typeface="Calibri"/>
                          <a:ea typeface="Calibri"/>
                          <a:cs typeface="Calibri"/>
                        </a:rPr>
                        <a:t> </a:t>
                      </a:r>
                      <a:r>
                        <a:rPr lang="en-US" altLang="zh-CN" sz="1200" b="1" spc="8" dirty="0" smtClean="0">
                          <a:solidFill>
                            <a:schemeClr val="tx1"/>
                          </a:solidFill>
                          <a:latin typeface="Calibri"/>
                          <a:ea typeface="Calibri"/>
                          <a:cs typeface="Calibri"/>
                        </a:rPr>
                        <a:t>ние</a:t>
                      </a:r>
                      <a:r>
                        <a:rPr lang="en-US" altLang="zh-CN" sz="1200" b="1" spc="23" dirty="0" smtClean="0">
                          <a:solidFill>
                            <a:schemeClr val="tx1"/>
                          </a:solidFill>
                          <a:latin typeface="Calibri"/>
                          <a:ea typeface="Calibri"/>
                          <a:cs typeface="Calibri"/>
                        </a:rPr>
                        <a:t> </a:t>
                      </a:r>
                      <a:r>
                        <a:rPr lang="en-US" altLang="zh-CN" sz="1200" b="1" spc="3" dirty="0" smtClean="0">
                          <a:solidFill>
                            <a:schemeClr val="tx1"/>
                          </a:solidFill>
                          <a:latin typeface="Calibri"/>
                          <a:ea typeface="Calibri"/>
                          <a:cs typeface="Calibri"/>
                        </a:rPr>
                        <a:t>показателей</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US" altLang="zh-CN" sz="1200" b="1" spc="0" dirty="0" smtClean="0">
                          <a:solidFill>
                            <a:schemeClr val="tx1"/>
                          </a:solidFill>
                          <a:latin typeface="Calibri"/>
                          <a:ea typeface="Calibri"/>
                          <a:cs typeface="Calibri"/>
                        </a:rPr>
                        <a:t>Е</a:t>
                      </a:r>
                      <a:r>
                        <a:rPr lang="en-US" altLang="zh-CN" sz="1200" b="1" spc="-255" dirty="0" smtClean="0">
                          <a:solidFill>
                            <a:schemeClr val="tx1"/>
                          </a:solidFill>
                          <a:latin typeface="Calibri"/>
                          <a:ea typeface="Calibri"/>
                          <a:cs typeface="Calibri"/>
                        </a:rPr>
                        <a:t> </a:t>
                      </a:r>
                      <a:r>
                        <a:rPr lang="en-US" altLang="zh-CN" sz="1200" b="1" spc="-4" dirty="0" smtClean="0">
                          <a:solidFill>
                            <a:schemeClr val="tx1"/>
                          </a:solidFill>
                          <a:latin typeface="Calibri"/>
                          <a:ea typeface="Calibri"/>
                          <a:cs typeface="Calibri"/>
                        </a:rPr>
                        <a:t>д.</a:t>
                      </a:r>
                      <a:r>
                        <a:rPr lang="en-US" altLang="zh-CN" sz="1200" b="1" spc="82" dirty="0" smtClean="0">
                          <a:solidFill>
                            <a:schemeClr val="tx1"/>
                          </a:solidFill>
                          <a:latin typeface="Calibri"/>
                          <a:ea typeface="Calibri"/>
                          <a:cs typeface="Calibri"/>
                        </a:rPr>
                        <a:t> </a:t>
                      </a:r>
                      <a:r>
                        <a:rPr lang="en-US" altLang="zh-CN" sz="1200" b="1" spc="0" dirty="0" smtClean="0">
                          <a:solidFill>
                            <a:schemeClr val="tx1"/>
                          </a:solidFill>
                          <a:latin typeface="Calibri"/>
                          <a:ea typeface="Calibri"/>
                          <a:cs typeface="Calibri"/>
                        </a:rPr>
                        <a:t>и</a:t>
                      </a:r>
                      <a:r>
                        <a:rPr lang="en-US" altLang="zh-CN" sz="1200" b="1" spc="-262" dirty="0" smtClean="0">
                          <a:solidFill>
                            <a:schemeClr val="tx1"/>
                          </a:solidFill>
                          <a:latin typeface="Calibri"/>
                          <a:ea typeface="Calibri"/>
                          <a:cs typeface="Calibri"/>
                        </a:rPr>
                        <a:t> </a:t>
                      </a:r>
                      <a:r>
                        <a:rPr lang="en-US" altLang="zh-CN" sz="1200" b="1" spc="0" dirty="0" smtClean="0">
                          <a:solidFill>
                            <a:schemeClr val="tx1"/>
                          </a:solidFill>
                          <a:latin typeface="Calibri"/>
                          <a:ea typeface="Calibri"/>
                          <a:cs typeface="Calibri"/>
                        </a:rPr>
                        <a:t>з</a:t>
                      </a:r>
                      <a:r>
                        <a:rPr lang="en-US" altLang="zh-CN" sz="1200" b="1" spc="-259" dirty="0" smtClean="0">
                          <a:solidFill>
                            <a:schemeClr val="tx1"/>
                          </a:solidFill>
                          <a:latin typeface="Calibri"/>
                          <a:ea typeface="Calibri"/>
                          <a:cs typeface="Calibri"/>
                        </a:rPr>
                        <a:t> </a:t>
                      </a:r>
                      <a:r>
                        <a:rPr lang="en-US" altLang="zh-CN" sz="1200" b="1" spc="-8" dirty="0" smtClean="0">
                          <a:solidFill>
                            <a:schemeClr val="tx1"/>
                          </a:solidFill>
                          <a:latin typeface="Calibri"/>
                          <a:ea typeface="Calibri"/>
                          <a:cs typeface="Calibri"/>
                        </a:rPr>
                        <a:t>м.</a:t>
                      </a:r>
                    </a:p>
                    <a:p>
                      <a:r>
                        <a:rPr lang="en-US" altLang="zh-CN" sz="1200" b="1" spc="0" dirty="0" smtClean="0">
                          <a:solidFill>
                            <a:schemeClr val="tx1"/>
                          </a:solidFill>
                          <a:latin typeface="Calibri"/>
                          <a:ea typeface="Calibri"/>
                          <a:cs typeface="Calibri"/>
                        </a:rPr>
                        <a:t>*</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lang="en-US" altLang="zh-CN" sz="1200" b="1" spc="0" dirty="0" smtClean="0">
                          <a:solidFill>
                            <a:schemeClr val="tx1"/>
                          </a:solidFill>
                          <a:latin typeface="Calibri"/>
                          <a:ea typeface="Calibri"/>
                          <a:cs typeface="Calibri"/>
                        </a:rPr>
                        <a:t>з</a:t>
                      </a:r>
                      <a:r>
                        <a:rPr lang="en-US" altLang="zh-CN" sz="1200" b="1" spc="-259" dirty="0" smtClean="0">
                          <a:solidFill>
                            <a:schemeClr val="tx1"/>
                          </a:solidFill>
                          <a:latin typeface="Calibri"/>
                          <a:ea typeface="Calibri"/>
                          <a:cs typeface="Calibri"/>
                        </a:rPr>
                        <a:t> </a:t>
                      </a:r>
                      <a:r>
                        <a:rPr lang="en-US" altLang="zh-CN" sz="1200" b="1" spc="0" dirty="0" smtClean="0">
                          <a:solidFill>
                            <a:schemeClr val="tx1"/>
                          </a:solidFill>
                          <a:latin typeface="Calibri"/>
                          <a:ea typeface="Calibri"/>
                          <a:cs typeface="Calibri"/>
                        </a:rPr>
                        <a:t>а</a:t>
                      </a:r>
                      <a:r>
                        <a:rPr lang="en-US" altLang="zh-CN" sz="1200" b="1" spc="33" dirty="0" smtClean="0">
                          <a:solidFill>
                            <a:schemeClr val="tx1"/>
                          </a:solidFill>
                          <a:latin typeface="Calibri"/>
                          <a:ea typeface="Calibri"/>
                          <a:cs typeface="Calibri"/>
                        </a:rPr>
                        <a:t> </a:t>
                      </a:r>
                      <a:r>
                        <a:rPr lang="en-US" altLang="zh-CN" sz="1200" b="1" spc="16" dirty="0" smtClean="0">
                          <a:solidFill>
                            <a:schemeClr val="tx1"/>
                          </a:solidFill>
                          <a:latin typeface="Calibri"/>
                          <a:ea typeface="Calibri"/>
                          <a:cs typeface="Calibri"/>
                        </a:rPr>
                        <a:t>пр</a:t>
                      </a:r>
                      <a:r>
                        <a:rPr lang="en-US" altLang="zh-CN" sz="1200" b="1" spc="-241" dirty="0" smtClean="0">
                          <a:solidFill>
                            <a:schemeClr val="tx1"/>
                          </a:solidFill>
                          <a:latin typeface="Calibri"/>
                          <a:ea typeface="Calibri"/>
                          <a:cs typeface="Calibri"/>
                        </a:rPr>
                        <a:t> </a:t>
                      </a:r>
                      <a:r>
                        <a:rPr lang="en-US" altLang="zh-CN" sz="1200" b="1" spc="0" dirty="0" smtClean="0">
                          <a:solidFill>
                            <a:schemeClr val="tx1"/>
                          </a:solidFill>
                          <a:latin typeface="Calibri"/>
                          <a:ea typeface="Calibri"/>
                          <a:cs typeface="Calibri"/>
                        </a:rPr>
                        <a:t>е</a:t>
                      </a:r>
                      <a:r>
                        <a:rPr lang="en-US" altLang="zh-CN" sz="1200" b="1" spc="-267" dirty="0" smtClean="0">
                          <a:solidFill>
                            <a:schemeClr val="tx1"/>
                          </a:solidFill>
                          <a:latin typeface="Calibri"/>
                          <a:ea typeface="Calibri"/>
                          <a:cs typeface="Calibri"/>
                        </a:rPr>
                        <a:t> </a:t>
                      </a:r>
                      <a:r>
                        <a:rPr lang="en-US" altLang="zh-CN" sz="1200" b="1" spc="-2" dirty="0" smtClean="0">
                          <a:solidFill>
                            <a:schemeClr val="tx1"/>
                          </a:solidFill>
                          <a:latin typeface="Calibri"/>
                          <a:ea typeface="Calibri"/>
                          <a:cs typeface="Calibri"/>
                        </a:rPr>
                        <a:t>дыдущие</a:t>
                      </a:r>
                      <a:r>
                        <a:rPr lang="en-US" altLang="zh-CN" sz="1200" b="1" spc="23" dirty="0" smtClean="0">
                          <a:solidFill>
                            <a:schemeClr val="tx1"/>
                          </a:solidFill>
                          <a:latin typeface="Calibri"/>
                          <a:ea typeface="Calibri"/>
                          <a:cs typeface="Calibri"/>
                        </a:rPr>
                        <a:t> </a:t>
                      </a:r>
                      <a:r>
                        <a:rPr lang="en-US" altLang="zh-CN" sz="1200" b="1" spc="0" dirty="0" smtClean="0">
                          <a:solidFill>
                            <a:schemeClr val="tx1"/>
                          </a:solidFill>
                          <a:latin typeface="Calibri"/>
                          <a:ea typeface="Calibri"/>
                          <a:cs typeface="Calibri"/>
                        </a:rPr>
                        <a:t>3</a:t>
                      </a:r>
                      <a:r>
                        <a:rPr lang="en-US" altLang="zh-CN" sz="1200" b="1" spc="19" dirty="0" smtClean="0">
                          <a:solidFill>
                            <a:schemeClr val="tx1"/>
                          </a:solidFill>
                          <a:latin typeface="Calibri"/>
                          <a:ea typeface="Calibri"/>
                          <a:cs typeface="Calibri"/>
                        </a:rPr>
                        <a:t> </a:t>
                      </a:r>
                      <a:r>
                        <a:rPr lang="en-US" altLang="zh-CN" sz="1200" b="1" spc="6" dirty="0" smtClean="0">
                          <a:solidFill>
                            <a:schemeClr val="tx1"/>
                          </a:solidFill>
                          <a:latin typeface="Calibri"/>
                          <a:ea typeface="Calibri"/>
                          <a:cs typeface="Calibri"/>
                        </a:rPr>
                        <a:t>года</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rowSpan="2">
                  <a:txBody>
                    <a:bodyPr/>
                    <a:lstStyle/>
                    <a:p>
                      <a:r>
                        <a:rPr lang="en-US" altLang="zh-CN" sz="1200" b="1" spc="-26" dirty="0" smtClean="0">
                          <a:solidFill>
                            <a:schemeClr val="tx1"/>
                          </a:solidFill>
                          <a:latin typeface="Calibri"/>
                          <a:ea typeface="Calibri"/>
                          <a:cs typeface="Calibri"/>
                        </a:rPr>
                        <a:t>Темп</a:t>
                      </a:r>
                    </a:p>
                    <a:p>
                      <a:r>
                        <a:rPr lang="en-US" altLang="zh-CN" sz="1200" b="1" spc="15" dirty="0" smtClean="0">
                          <a:solidFill>
                            <a:schemeClr val="tx1"/>
                          </a:solidFill>
                          <a:latin typeface="Calibri"/>
                          <a:ea typeface="Calibri"/>
                          <a:cs typeface="Calibri"/>
                        </a:rPr>
                        <a:t>ро</a:t>
                      </a:r>
                      <a:r>
                        <a:rPr lang="en-US" altLang="zh-CN" sz="1200" b="1" spc="-242" dirty="0" smtClean="0">
                          <a:solidFill>
                            <a:schemeClr val="tx1"/>
                          </a:solidFill>
                          <a:latin typeface="Calibri"/>
                          <a:ea typeface="Calibri"/>
                          <a:cs typeface="Calibri"/>
                        </a:rPr>
                        <a:t> </a:t>
                      </a:r>
                      <a:r>
                        <a:rPr lang="en-US" altLang="zh-CN" sz="1200" b="1" spc="0" dirty="0" smtClean="0">
                          <a:solidFill>
                            <a:schemeClr val="tx1"/>
                          </a:solidFill>
                          <a:latin typeface="Calibri"/>
                          <a:ea typeface="Calibri"/>
                          <a:cs typeface="Calibri"/>
                        </a:rPr>
                        <a:t>с</a:t>
                      </a:r>
                      <a:r>
                        <a:rPr lang="en-US" altLang="zh-CN" sz="1200" b="1" spc="-249" dirty="0" smtClean="0">
                          <a:solidFill>
                            <a:schemeClr val="tx1"/>
                          </a:solidFill>
                          <a:latin typeface="Calibri"/>
                          <a:ea typeface="Calibri"/>
                          <a:cs typeface="Calibri"/>
                        </a:rPr>
                        <a:t> </a:t>
                      </a:r>
                      <a:r>
                        <a:rPr lang="en-US" altLang="zh-CN" sz="1200" b="1" spc="0" dirty="0" smtClean="0">
                          <a:solidFill>
                            <a:schemeClr val="tx1"/>
                          </a:solidFill>
                          <a:latin typeface="Calibri"/>
                          <a:ea typeface="Calibri"/>
                          <a:cs typeface="Calibri"/>
                        </a:rPr>
                        <a:t>т</a:t>
                      </a:r>
                      <a:r>
                        <a:rPr lang="en-US" altLang="zh-CN" sz="1200" b="1" spc="-253" dirty="0" smtClean="0">
                          <a:solidFill>
                            <a:schemeClr val="tx1"/>
                          </a:solidFill>
                          <a:latin typeface="Calibri"/>
                          <a:ea typeface="Calibri"/>
                          <a:cs typeface="Calibri"/>
                        </a:rPr>
                        <a:t> </a:t>
                      </a:r>
                      <a:r>
                        <a:rPr lang="en-US" altLang="zh-CN" sz="1200" b="1" spc="3" dirty="0" smtClean="0">
                          <a:solidFill>
                            <a:schemeClr val="tx1"/>
                          </a:solidFill>
                          <a:latin typeface="Calibri"/>
                          <a:ea typeface="Calibri"/>
                          <a:cs typeface="Calibri"/>
                        </a:rPr>
                        <a:t>а,</a:t>
                      </a:r>
                      <a:r>
                        <a:rPr lang="en-US" altLang="zh-CN" sz="1200" b="1" spc="17" dirty="0" smtClean="0">
                          <a:solidFill>
                            <a:schemeClr val="tx1"/>
                          </a:solidFill>
                          <a:latin typeface="Calibri"/>
                          <a:ea typeface="Calibri"/>
                          <a:cs typeface="Calibri"/>
                        </a:rPr>
                        <a:t> </a:t>
                      </a:r>
                      <a:r>
                        <a:rPr lang="en-US" altLang="zh-CN" sz="1200" b="1" spc="0" dirty="0" smtClean="0">
                          <a:solidFill>
                            <a:schemeClr val="tx1"/>
                          </a:solidFill>
                          <a:latin typeface="Calibri"/>
                          <a:ea typeface="Calibri"/>
                          <a:cs typeface="Calibri"/>
                        </a:rPr>
                        <a:t>%</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US" altLang="zh-CN" sz="1200" b="1" spc="0" dirty="0" smtClean="0">
                          <a:solidFill>
                            <a:schemeClr val="tx1"/>
                          </a:solidFill>
                          <a:latin typeface="Calibri"/>
                          <a:ea typeface="Calibri"/>
                          <a:cs typeface="Calibri"/>
                        </a:rPr>
                        <a:t>П</a:t>
                      </a:r>
                      <a:r>
                        <a:rPr lang="en-US" altLang="zh-CN" sz="1200" b="1" spc="-8" dirty="0" smtClean="0">
                          <a:solidFill>
                            <a:schemeClr val="tx1"/>
                          </a:solidFill>
                          <a:latin typeface="Calibri"/>
                          <a:ea typeface="Calibri"/>
                          <a:cs typeface="Calibri"/>
                        </a:rPr>
                        <a:t>лан</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7955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r>
                        <a:rPr lang="en-US" altLang="zh-CN" sz="1202" spc="1" dirty="0" smtClean="0">
                          <a:solidFill>
                            <a:schemeClr val="tx1"/>
                          </a:solidFill>
                          <a:latin typeface="Calibri"/>
                          <a:ea typeface="Calibri"/>
                          <a:cs typeface="Calibri"/>
                        </a:rPr>
                        <a:t>з</a:t>
                      </a:r>
                      <a:r>
                        <a:rPr lang="en-US" altLang="zh-CN" sz="1202" spc="-256" dirty="0" smtClean="0">
                          <a:solidFill>
                            <a:schemeClr val="tx1"/>
                          </a:solidFill>
                          <a:latin typeface="Calibri"/>
                          <a:ea typeface="Calibri"/>
                          <a:cs typeface="Calibri"/>
                        </a:rPr>
                        <a:t> </a:t>
                      </a:r>
                      <a:r>
                        <a:rPr lang="en-US" altLang="zh-CN" sz="1202" spc="1" dirty="0" smtClean="0">
                          <a:solidFill>
                            <a:schemeClr val="tx1"/>
                          </a:solidFill>
                          <a:latin typeface="Calibri"/>
                          <a:ea typeface="Calibri"/>
                          <a:cs typeface="Calibri"/>
                        </a:rPr>
                        <a:t>а</a:t>
                      </a:r>
                      <a:r>
                        <a:rPr lang="en-US" altLang="zh-CN" sz="1202" spc="49" dirty="0" smtClean="0">
                          <a:solidFill>
                            <a:schemeClr val="tx1"/>
                          </a:solidFill>
                          <a:latin typeface="Calibri"/>
                          <a:ea typeface="Calibri"/>
                          <a:cs typeface="Calibri"/>
                        </a:rPr>
                        <a:t> </a:t>
                      </a:r>
                      <a:r>
                        <a:rPr lang="en-US" altLang="zh-CN" sz="1202" spc="-3" dirty="0" smtClean="0">
                          <a:solidFill>
                            <a:schemeClr val="tx1"/>
                          </a:solidFill>
                          <a:latin typeface="Calibri"/>
                          <a:ea typeface="Calibri"/>
                          <a:cs typeface="Calibri"/>
                        </a:rPr>
                        <a:t>20__</a:t>
                      </a:r>
                      <a:r>
                        <a:rPr lang="en-US" altLang="zh-CN" sz="1202" spc="28" dirty="0" smtClean="0">
                          <a:solidFill>
                            <a:schemeClr val="tx1"/>
                          </a:solidFill>
                          <a:latin typeface="Calibri"/>
                          <a:ea typeface="Calibri"/>
                          <a:cs typeface="Calibri"/>
                        </a:rPr>
                        <a:t> </a:t>
                      </a:r>
                      <a:r>
                        <a:rPr lang="en-US" altLang="zh-CN" sz="1202" spc="0" dirty="0" smtClean="0">
                          <a:solidFill>
                            <a:schemeClr val="tx1"/>
                          </a:solidFill>
                          <a:latin typeface="Calibri"/>
                          <a:ea typeface="Calibri"/>
                          <a:cs typeface="Calibri"/>
                        </a:rPr>
                        <a:t>год</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2" spc="8" dirty="0" smtClean="0">
                          <a:solidFill>
                            <a:schemeClr val="tx1"/>
                          </a:solidFill>
                          <a:latin typeface="Calibri"/>
                          <a:ea typeface="Calibri"/>
                          <a:cs typeface="Calibri"/>
                        </a:rPr>
                        <a:t>за</a:t>
                      </a:r>
                      <a:r>
                        <a:rPr lang="en-US" altLang="zh-CN" sz="1202" spc="49" dirty="0" smtClean="0">
                          <a:solidFill>
                            <a:schemeClr val="tx1"/>
                          </a:solidFill>
                          <a:latin typeface="Calibri"/>
                          <a:ea typeface="Calibri"/>
                          <a:cs typeface="Calibri"/>
                        </a:rPr>
                        <a:t> </a:t>
                      </a:r>
                      <a:r>
                        <a:rPr lang="en-US" altLang="zh-CN" sz="1202" spc="-3" dirty="0" smtClean="0">
                          <a:solidFill>
                            <a:schemeClr val="tx1"/>
                          </a:solidFill>
                          <a:latin typeface="Calibri"/>
                          <a:ea typeface="Calibri"/>
                          <a:cs typeface="Calibri"/>
                        </a:rPr>
                        <a:t>20__</a:t>
                      </a:r>
                      <a:r>
                        <a:rPr lang="en-US" altLang="zh-CN" sz="1202" spc="28" dirty="0" smtClean="0">
                          <a:solidFill>
                            <a:schemeClr val="tx1"/>
                          </a:solidFill>
                          <a:latin typeface="Calibri"/>
                          <a:ea typeface="Calibri"/>
                          <a:cs typeface="Calibri"/>
                        </a:rPr>
                        <a:t> </a:t>
                      </a:r>
                      <a:r>
                        <a:rPr lang="en-US" altLang="zh-CN" sz="1202" spc="0" dirty="0" smtClean="0">
                          <a:solidFill>
                            <a:schemeClr val="tx1"/>
                          </a:solidFill>
                          <a:latin typeface="Calibri"/>
                          <a:ea typeface="Calibri"/>
                          <a:cs typeface="Calibri"/>
                        </a:rPr>
                        <a:t>год</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spc="7" dirty="0" smtClean="0">
                          <a:solidFill>
                            <a:schemeClr val="tx1"/>
                          </a:solidFill>
                          <a:latin typeface="Calibri"/>
                          <a:ea typeface="Calibri"/>
                          <a:cs typeface="Calibri"/>
                        </a:rPr>
                        <a:t>за</a:t>
                      </a:r>
                      <a:r>
                        <a:rPr lang="en-US" altLang="zh-CN" sz="1200" spc="51" dirty="0" smtClean="0">
                          <a:solidFill>
                            <a:schemeClr val="tx1"/>
                          </a:solidFill>
                          <a:latin typeface="Calibri"/>
                          <a:ea typeface="Calibri"/>
                          <a:cs typeface="Calibri"/>
                        </a:rPr>
                        <a:t> </a:t>
                      </a:r>
                      <a:r>
                        <a:rPr lang="en-US" altLang="zh-CN" sz="1200" spc="-4" dirty="0" smtClean="0">
                          <a:solidFill>
                            <a:schemeClr val="tx1"/>
                          </a:solidFill>
                          <a:latin typeface="Calibri"/>
                          <a:ea typeface="Calibri"/>
                          <a:cs typeface="Calibri"/>
                        </a:rPr>
                        <a:t>20__</a:t>
                      </a:r>
                    </a:p>
                    <a:p>
                      <a:r>
                        <a:rPr lang="en-US" altLang="zh-CN" sz="1200" spc="0" dirty="0" smtClean="0">
                          <a:solidFill>
                            <a:schemeClr val="tx1"/>
                          </a:solidFill>
                          <a:latin typeface="Calibri"/>
                          <a:ea typeface="Calibri"/>
                          <a:cs typeface="Calibri"/>
                        </a:rPr>
                        <a:t>год</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1"/>
                  </a:ext>
                </a:extLst>
              </a:tr>
              <a:tr h="479552">
                <a:tc>
                  <a:txBody>
                    <a:bodyPr/>
                    <a:lstStyle/>
                    <a:p>
                      <a:r>
                        <a:rPr lang="en-US" altLang="zh-CN" sz="1202" b="1" spc="1" dirty="0" smtClean="0">
                          <a:solidFill>
                            <a:schemeClr val="tx1"/>
                          </a:solidFill>
                          <a:latin typeface="Calibri"/>
                          <a:ea typeface="Calibri"/>
                          <a:cs typeface="Calibri"/>
                        </a:rPr>
                        <a:t>1.</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2" spc="19" dirty="0" smtClean="0">
                          <a:solidFill>
                            <a:schemeClr val="tx1"/>
                          </a:solidFill>
                          <a:latin typeface="Calibri"/>
                          <a:ea typeface="Calibri"/>
                          <a:cs typeface="Calibri"/>
                        </a:rPr>
                        <a:t>Объем</a:t>
                      </a:r>
                      <a:r>
                        <a:rPr lang="en-US" altLang="zh-CN" sz="1202" spc="-34" dirty="0" smtClean="0">
                          <a:solidFill>
                            <a:schemeClr val="tx1"/>
                          </a:solidFill>
                          <a:latin typeface="Calibri"/>
                          <a:ea typeface="Calibri"/>
                          <a:cs typeface="Calibri"/>
                        </a:rPr>
                        <a:t> </a:t>
                      </a:r>
                      <a:r>
                        <a:rPr lang="en-US" altLang="zh-CN" sz="1202" spc="18" dirty="0" smtClean="0">
                          <a:solidFill>
                            <a:schemeClr val="tx1"/>
                          </a:solidFill>
                          <a:latin typeface="Calibri"/>
                          <a:ea typeface="Calibri"/>
                          <a:cs typeface="Calibri"/>
                        </a:rPr>
                        <a:t>инв</a:t>
                      </a:r>
                      <a:r>
                        <a:rPr lang="en-US" altLang="zh-CN" sz="1202" spc="-248" dirty="0" smtClean="0">
                          <a:solidFill>
                            <a:schemeClr val="tx1"/>
                          </a:solidFill>
                          <a:latin typeface="Calibri"/>
                          <a:ea typeface="Calibri"/>
                          <a:cs typeface="Calibri"/>
                        </a:rPr>
                        <a:t> </a:t>
                      </a:r>
                      <a:r>
                        <a:rPr lang="en-US" altLang="zh-CN" sz="1202" spc="1" dirty="0" smtClean="0">
                          <a:solidFill>
                            <a:schemeClr val="tx1"/>
                          </a:solidFill>
                          <a:latin typeface="Calibri"/>
                          <a:ea typeface="Calibri"/>
                          <a:cs typeface="Calibri"/>
                        </a:rPr>
                        <a:t>е</a:t>
                      </a:r>
                      <a:r>
                        <a:rPr lang="en-US" altLang="zh-CN" sz="1202" spc="12" dirty="0" smtClean="0">
                          <a:solidFill>
                            <a:schemeClr val="tx1"/>
                          </a:solidFill>
                          <a:latin typeface="Calibri"/>
                          <a:ea typeface="Calibri"/>
                          <a:cs typeface="Calibri"/>
                        </a:rPr>
                        <a:t>стиций</a:t>
                      </a:r>
                      <a:r>
                        <a:rPr lang="en-US" altLang="zh-CN" sz="1202" spc="-24" dirty="0" smtClean="0">
                          <a:solidFill>
                            <a:schemeClr val="tx1"/>
                          </a:solidFill>
                          <a:latin typeface="Calibri"/>
                          <a:ea typeface="Calibri"/>
                          <a:cs typeface="Calibri"/>
                        </a:rPr>
                        <a:t> </a:t>
                      </a:r>
                      <a:r>
                        <a:rPr lang="en-US" altLang="zh-CN" sz="1202" spc="1" dirty="0" smtClean="0">
                          <a:solidFill>
                            <a:schemeClr val="tx1"/>
                          </a:solidFill>
                          <a:latin typeface="Calibri"/>
                          <a:ea typeface="Calibri"/>
                          <a:cs typeface="Calibri"/>
                        </a:rPr>
                        <a:t>в</a:t>
                      </a:r>
                      <a:r>
                        <a:rPr lang="en-US" altLang="zh-CN" sz="1202" spc="-24" dirty="0" smtClean="0">
                          <a:solidFill>
                            <a:schemeClr val="tx1"/>
                          </a:solidFill>
                          <a:latin typeface="Calibri"/>
                          <a:ea typeface="Calibri"/>
                          <a:cs typeface="Calibri"/>
                        </a:rPr>
                        <a:t> </a:t>
                      </a:r>
                      <a:r>
                        <a:rPr lang="en-US" altLang="zh-CN" sz="1202" spc="0" dirty="0" smtClean="0">
                          <a:solidFill>
                            <a:schemeClr val="tx1"/>
                          </a:solidFill>
                          <a:latin typeface="Calibri"/>
                          <a:ea typeface="Calibri"/>
                          <a:cs typeface="Calibri"/>
                        </a:rPr>
                        <a:t>основной</a:t>
                      </a:r>
                      <a:r>
                        <a:rPr lang="en-US" altLang="zh-CN" sz="1202" spc="125" dirty="0" smtClean="0">
                          <a:solidFill>
                            <a:schemeClr val="tx1"/>
                          </a:solidFill>
                          <a:latin typeface="Calibri"/>
                          <a:ea typeface="Calibri"/>
                          <a:cs typeface="Calibri"/>
                        </a:rPr>
                        <a:t> </a:t>
                      </a:r>
                      <a:r>
                        <a:rPr lang="en-US" altLang="zh-CN" sz="1202" spc="0" dirty="0" smtClean="0">
                          <a:solidFill>
                            <a:schemeClr val="tx1"/>
                          </a:solidFill>
                          <a:latin typeface="Calibri"/>
                          <a:ea typeface="Calibri"/>
                          <a:cs typeface="Calibri"/>
                        </a:rPr>
                        <a:t>капитал</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2" spc="1" dirty="0" smtClean="0">
                          <a:solidFill>
                            <a:schemeClr val="tx1"/>
                          </a:solidFill>
                          <a:latin typeface="Calibri"/>
                          <a:ea typeface="Calibri"/>
                          <a:cs typeface="Calibri"/>
                        </a:rPr>
                        <a:t>м</a:t>
                      </a:r>
                      <a:r>
                        <a:rPr lang="en-US" altLang="zh-CN" sz="1202" spc="-258" dirty="0" smtClean="0">
                          <a:solidFill>
                            <a:schemeClr val="tx1"/>
                          </a:solidFill>
                          <a:latin typeface="Calibri"/>
                          <a:ea typeface="Calibri"/>
                          <a:cs typeface="Calibri"/>
                        </a:rPr>
                        <a:t> </a:t>
                      </a:r>
                      <a:r>
                        <a:rPr lang="en-US" altLang="zh-CN" sz="1202" spc="1" dirty="0" smtClean="0">
                          <a:solidFill>
                            <a:schemeClr val="tx1"/>
                          </a:solidFill>
                          <a:latin typeface="Calibri"/>
                          <a:ea typeface="Calibri"/>
                          <a:cs typeface="Calibri"/>
                        </a:rPr>
                        <a:t>л</a:t>
                      </a:r>
                      <a:r>
                        <a:rPr lang="en-US" altLang="zh-CN" sz="1202" spc="-260" dirty="0" smtClean="0">
                          <a:solidFill>
                            <a:schemeClr val="tx1"/>
                          </a:solidFill>
                          <a:latin typeface="Calibri"/>
                          <a:ea typeface="Calibri"/>
                          <a:cs typeface="Calibri"/>
                        </a:rPr>
                        <a:t> </a:t>
                      </a:r>
                      <a:r>
                        <a:rPr lang="en-US" altLang="zh-CN" sz="1202" spc="18" dirty="0" smtClean="0">
                          <a:solidFill>
                            <a:schemeClr val="tx1"/>
                          </a:solidFill>
                          <a:latin typeface="Calibri"/>
                          <a:ea typeface="Calibri"/>
                          <a:cs typeface="Calibri"/>
                        </a:rPr>
                        <a:t>н.</a:t>
                      </a:r>
                      <a:r>
                        <a:rPr lang="en-US" altLang="zh-CN" sz="1202" spc="24" dirty="0" smtClean="0">
                          <a:solidFill>
                            <a:schemeClr val="tx1"/>
                          </a:solidFill>
                          <a:latin typeface="Calibri"/>
                          <a:ea typeface="Calibri"/>
                          <a:cs typeface="Calibri"/>
                        </a:rPr>
                        <a:t> </a:t>
                      </a:r>
                      <a:r>
                        <a:rPr lang="en-US" altLang="zh-CN" sz="1202" spc="0" dirty="0" smtClean="0">
                          <a:solidFill>
                            <a:schemeClr val="tx1"/>
                          </a:solidFill>
                          <a:latin typeface="Calibri"/>
                          <a:ea typeface="Calibri"/>
                          <a:cs typeface="Calibri"/>
                        </a:rPr>
                        <a:t>т</a:t>
                      </a:r>
                      <a:r>
                        <a:rPr lang="en-US" altLang="zh-CN" sz="1202" spc="-256" dirty="0" smtClean="0">
                          <a:solidFill>
                            <a:schemeClr val="tx1"/>
                          </a:solidFill>
                          <a:latin typeface="Calibri"/>
                          <a:ea typeface="Calibri"/>
                          <a:cs typeface="Calibri"/>
                        </a:rPr>
                        <a:t> </a:t>
                      </a:r>
                      <a:r>
                        <a:rPr lang="en-US" altLang="zh-CN" sz="1202" spc="-18" dirty="0" smtClean="0">
                          <a:solidFill>
                            <a:schemeClr val="tx1"/>
                          </a:solidFill>
                          <a:latin typeface="Calibri"/>
                          <a:ea typeface="Calibri"/>
                          <a:cs typeface="Calibri"/>
                        </a:rPr>
                        <a:t>г.</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25703">
                <a:tc>
                  <a:txBody>
                    <a:bodyPr/>
                    <a:lstStyle/>
                    <a:p>
                      <a:r>
                        <a:rPr lang="en-US" altLang="zh-CN" sz="1200" b="1" spc="1" dirty="0" smtClean="0">
                          <a:solidFill>
                            <a:schemeClr val="tx1"/>
                          </a:solidFill>
                          <a:latin typeface="Calibri"/>
                          <a:ea typeface="Calibri"/>
                          <a:cs typeface="Calibri"/>
                        </a:rPr>
                        <a:t>2.</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spc="0" dirty="0" smtClean="0">
                          <a:solidFill>
                            <a:schemeClr val="tx1"/>
                          </a:solidFill>
                          <a:latin typeface="Calibri"/>
                          <a:ea typeface="Calibri"/>
                          <a:cs typeface="Calibri"/>
                        </a:rPr>
                        <a:t>О</a:t>
                      </a:r>
                      <a:r>
                        <a:rPr lang="en-US" altLang="zh-CN" sz="1200" spc="-241" dirty="0" smtClean="0">
                          <a:solidFill>
                            <a:schemeClr val="tx1"/>
                          </a:solidFill>
                          <a:latin typeface="Calibri"/>
                          <a:ea typeface="Calibri"/>
                          <a:cs typeface="Calibri"/>
                        </a:rPr>
                        <a:t> </a:t>
                      </a:r>
                      <a:r>
                        <a:rPr lang="en-US" altLang="zh-CN" sz="1200" spc="0" dirty="0" smtClean="0">
                          <a:solidFill>
                            <a:schemeClr val="tx1"/>
                          </a:solidFill>
                          <a:latin typeface="Calibri"/>
                          <a:ea typeface="Calibri"/>
                          <a:cs typeface="Calibri"/>
                        </a:rPr>
                        <a:t>б</a:t>
                      </a:r>
                      <a:r>
                        <a:rPr lang="en-US" altLang="zh-CN" sz="1200" spc="-236" dirty="0" smtClean="0">
                          <a:solidFill>
                            <a:schemeClr val="tx1"/>
                          </a:solidFill>
                          <a:latin typeface="Calibri"/>
                          <a:ea typeface="Calibri"/>
                          <a:cs typeface="Calibri"/>
                        </a:rPr>
                        <a:t> </a:t>
                      </a:r>
                      <a:r>
                        <a:rPr lang="en-US" altLang="zh-CN" sz="1200" spc="9" dirty="0" smtClean="0">
                          <a:solidFill>
                            <a:schemeClr val="tx1"/>
                          </a:solidFill>
                          <a:latin typeface="Calibri"/>
                          <a:ea typeface="Calibri"/>
                          <a:cs typeface="Calibri"/>
                        </a:rPr>
                        <a:t>ъем</a:t>
                      </a:r>
                      <a:r>
                        <a:rPr lang="en-US" altLang="zh-CN" sz="1200" spc="-31" dirty="0" smtClean="0">
                          <a:solidFill>
                            <a:schemeClr val="tx1"/>
                          </a:solidFill>
                          <a:latin typeface="Calibri"/>
                          <a:ea typeface="Calibri"/>
                          <a:cs typeface="Calibri"/>
                        </a:rPr>
                        <a:t> </a:t>
                      </a:r>
                      <a:r>
                        <a:rPr lang="en-US" altLang="zh-CN" sz="1200" spc="-18" dirty="0" smtClean="0">
                          <a:solidFill>
                            <a:schemeClr val="tx1"/>
                          </a:solidFill>
                          <a:latin typeface="Calibri"/>
                          <a:ea typeface="Calibri"/>
                          <a:cs typeface="Calibri"/>
                        </a:rPr>
                        <a:t>про</a:t>
                      </a:r>
                      <a:r>
                        <a:rPr lang="en-US" altLang="zh-CN" sz="1200" spc="-238" dirty="0" smtClean="0">
                          <a:solidFill>
                            <a:schemeClr val="tx1"/>
                          </a:solidFill>
                          <a:latin typeface="Calibri"/>
                          <a:ea typeface="Calibri"/>
                          <a:cs typeface="Calibri"/>
                        </a:rPr>
                        <a:t> </a:t>
                      </a:r>
                      <a:r>
                        <a:rPr lang="en-US" altLang="zh-CN" sz="1200" spc="0" dirty="0" smtClean="0">
                          <a:solidFill>
                            <a:schemeClr val="tx1"/>
                          </a:solidFill>
                          <a:latin typeface="Calibri"/>
                          <a:ea typeface="Calibri"/>
                          <a:cs typeface="Calibri"/>
                        </a:rPr>
                        <a:t>и</a:t>
                      </a:r>
                      <a:r>
                        <a:rPr lang="en-US" altLang="zh-CN" sz="1200" spc="-247" dirty="0" smtClean="0">
                          <a:solidFill>
                            <a:schemeClr val="tx1"/>
                          </a:solidFill>
                          <a:latin typeface="Calibri"/>
                          <a:ea typeface="Calibri"/>
                          <a:cs typeface="Calibri"/>
                        </a:rPr>
                        <a:t> </a:t>
                      </a:r>
                      <a:r>
                        <a:rPr lang="en-US" altLang="zh-CN" sz="1200" spc="8" dirty="0" smtClean="0">
                          <a:solidFill>
                            <a:schemeClr val="tx1"/>
                          </a:solidFill>
                          <a:latin typeface="Calibri"/>
                          <a:ea typeface="Calibri"/>
                          <a:cs typeface="Calibri"/>
                        </a:rPr>
                        <a:t>зведенной</a:t>
                      </a:r>
                      <a:r>
                        <a:rPr lang="en-US" altLang="zh-CN" sz="1200" spc="127" dirty="0" smtClean="0">
                          <a:solidFill>
                            <a:schemeClr val="tx1"/>
                          </a:solidFill>
                          <a:latin typeface="Calibri"/>
                          <a:ea typeface="Calibri"/>
                          <a:cs typeface="Calibri"/>
                        </a:rPr>
                        <a:t> </a:t>
                      </a:r>
                      <a:r>
                        <a:rPr lang="en-US" altLang="zh-CN" sz="1200" spc="-9" dirty="0" smtClean="0">
                          <a:solidFill>
                            <a:schemeClr val="tx1"/>
                          </a:solidFill>
                          <a:latin typeface="Calibri"/>
                          <a:ea typeface="Calibri"/>
                          <a:cs typeface="Calibri"/>
                        </a:rPr>
                        <a:t>продукции</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spc="7" dirty="0" smtClean="0">
                          <a:solidFill>
                            <a:schemeClr val="tx1"/>
                          </a:solidFill>
                          <a:latin typeface="Calibri"/>
                          <a:ea typeface="Calibri"/>
                          <a:cs typeface="Calibri"/>
                        </a:rPr>
                        <a:t>мл</a:t>
                      </a:r>
                      <a:r>
                        <a:rPr lang="en-US" altLang="zh-CN" sz="1200" spc="-261" dirty="0" smtClean="0">
                          <a:solidFill>
                            <a:schemeClr val="tx1"/>
                          </a:solidFill>
                          <a:latin typeface="Calibri"/>
                          <a:ea typeface="Calibri"/>
                          <a:cs typeface="Calibri"/>
                        </a:rPr>
                        <a:t> </a:t>
                      </a:r>
                      <a:r>
                        <a:rPr lang="en-US" altLang="zh-CN" sz="1200" spc="18" dirty="0" smtClean="0">
                          <a:solidFill>
                            <a:schemeClr val="tx1"/>
                          </a:solidFill>
                          <a:latin typeface="Calibri"/>
                          <a:ea typeface="Calibri"/>
                          <a:cs typeface="Calibri"/>
                        </a:rPr>
                        <a:t>н.</a:t>
                      </a:r>
                      <a:r>
                        <a:rPr lang="en-US" altLang="zh-CN" sz="1200" spc="25" dirty="0" smtClean="0">
                          <a:solidFill>
                            <a:schemeClr val="tx1"/>
                          </a:solidFill>
                          <a:latin typeface="Calibri"/>
                          <a:ea typeface="Calibri"/>
                          <a:cs typeface="Calibri"/>
                        </a:rPr>
                        <a:t> </a:t>
                      </a:r>
                      <a:r>
                        <a:rPr lang="en-US" altLang="zh-CN" sz="1200" spc="0" dirty="0" smtClean="0">
                          <a:solidFill>
                            <a:schemeClr val="tx1"/>
                          </a:solidFill>
                          <a:latin typeface="Calibri"/>
                          <a:ea typeface="Calibri"/>
                          <a:cs typeface="Calibri"/>
                        </a:rPr>
                        <a:t>т</a:t>
                      </a:r>
                      <a:r>
                        <a:rPr lang="en-US" altLang="zh-CN" sz="1200" spc="-256" dirty="0" smtClean="0">
                          <a:solidFill>
                            <a:schemeClr val="tx1"/>
                          </a:solidFill>
                          <a:latin typeface="Calibri"/>
                          <a:ea typeface="Calibri"/>
                          <a:cs typeface="Calibri"/>
                        </a:rPr>
                        <a:t> </a:t>
                      </a:r>
                      <a:r>
                        <a:rPr lang="en-US" altLang="zh-CN" sz="1200" spc="-18" dirty="0" smtClean="0">
                          <a:solidFill>
                            <a:schemeClr val="tx1"/>
                          </a:solidFill>
                          <a:latin typeface="Calibri"/>
                          <a:ea typeface="Calibri"/>
                          <a:cs typeface="Calibri"/>
                        </a:rPr>
                        <a:t>г.</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25831">
                <a:tc>
                  <a:txBody>
                    <a:bodyPr/>
                    <a:lstStyle/>
                    <a:p>
                      <a:r>
                        <a:rPr lang="en-US" altLang="zh-CN" sz="1202" b="1" spc="1" dirty="0" smtClean="0">
                          <a:solidFill>
                            <a:schemeClr val="tx1"/>
                          </a:solidFill>
                          <a:latin typeface="Calibri"/>
                          <a:ea typeface="Calibri"/>
                          <a:cs typeface="Calibri"/>
                        </a:rPr>
                        <a:t>3.</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2" spc="1" dirty="0" smtClean="0">
                          <a:solidFill>
                            <a:schemeClr val="tx1"/>
                          </a:solidFill>
                          <a:latin typeface="Calibri"/>
                          <a:ea typeface="Calibri"/>
                          <a:cs typeface="Calibri"/>
                        </a:rPr>
                        <a:t>О</a:t>
                      </a:r>
                      <a:r>
                        <a:rPr lang="en-US" altLang="zh-CN" sz="1202" spc="-244" dirty="0" smtClean="0">
                          <a:solidFill>
                            <a:schemeClr val="tx1"/>
                          </a:solidFill>
                          <a:latin typeface="Calibri"/>
                          <a:ea typeface="Calibri"/>
                          <a:cs typeface="Calibri"/>
                        </a:rPr>
                        <a:t> </a:t>
                      </a:r>
                      <a:r>
                        <a:rPr lang="en-US" altLang="zh-CN" sz="1202" spc="1" dirty="0" smtClean="0">
                          <a:solidFill>
                            <a:schemeClr val="tx1"/>
                          </a:solidFill>
                          <a:latin typeface="Calibri"/>
                          <a:ea typeface="Calibri"/>
                          <a:cs typeface="Calibri"/>
                        </a:rPr>
                        <a:t>б</a:t>
                      </a:r>
                      <a:r>
                        <a:rPr lang="en-US" altLang="zh-CN" sz="1202" spc="-239" dirty="0" smtClean="0">
                          <a:solidFill>
                            <a:schemeClr val="tx1"/>
                          </a:solidFill>
                          <a:latin typeface="Calibri"/>
                          <a:ea typeface="Calibri"/>
                          <a:cs typeface="Calibri"/>
                        </a:rPr>
                        <a:t> </a:t>
                      </a:r>
                      <a:r>
                        <a:rPr lang="en-US" altLang="zh-CN" sz="1202" spc="1" dirty="0" smtClean="0">
                          <a:solidFill>
                            <a:schemeClr val="tx1"/>
                          </a:solidFill>
                          <a:latin typeface="Calibri"/>
                          <a:ea typeface="Calibri"/>
                          <a:cs typeface="Calibri"/>
                        </a:rPr>
                        <a:t>ъ</a:t>
                      </a:r>
                      <a:r>
                        <a:rPr lang="en-US" altLang="zh-CN" sz="1202" spc="-242" dirty="0" smtClean="0">
                          <a:solidFill>
                            <a:schemeClr val="tx1"/>
                          </a:solidFill>
                          <a:latin typeface="Calibri"/>
                          <a:ea typeface="Calibri"/>
                          <a:cs typeface="Calibri"/>
                        </a:rPr>
                        <a:t> </a:t>
                      </a:r>
                      <a:r>
                        <a:rPr lang="en-US" altLang="zh-CN" sz="1202" spc="1" dirty="0" smtClean="0">
                          <a:solidFill>
                            <a:schemeClr val="tx1"/>
                          </a:solidFill>
                          <a:latin typeface="Calibri"/>
                          <a:ea typeface="Calibri"/>
                          <a:cs typeface="Calibri"/>
                        </a:rPr>
                        <a:t>ем</a:t>
                      </a:r>
                      <a:r>
                        <a:rPr lang="en-US" altLang="zh-CN" sz="1202" spc="-34" dirty="0" smtClean="0">
                          <a:solidFill>
                            <a:schemeClr val="tx1"/>
                          </a:solidFill>
                          <a:latin typeface="Calibri"/>
                          <a:ea typeface="Calibri"/>
                          <a:cs typeface="Calibri"/>
                        </a:rPr>
                        <a:t> </a:t>
                      </a:r>
                      <a:r>
                        <a:rPr lang="en-US" altLang="zh-CN" sz="1202" spc="1" dirty="0" smtClean="0">
                          <a:solidFill>
                            <a:schemeClr val="tx1"/>
                          </a:solidFill>
                          <a:latin typeface="Calibri"/>
                          <a:ea typeface="Calibri"/>
                          <a:cs typeface="Calibri"/>
                        </a:rPr>
                        <a:t>р</a:t>
                      </a:r>
                      <a:r>
                        <a:rPr lang="en-US" altLang="zh-CN" sz="1202" spc="-240" dirty="0" smtClean="0">
                          <a:solidFill>
                            <a:schemeClr val="tx1"/>
                          </a:solidFill>
                          <a:latin typeface="Calibri"/>
                          <a:ea typeface="Calibri"/>
                          <a:cs typeface="Calibri"/>
                        </a:rPr>
                        <a:t> </a:t>
                      </a:r>
                      <a:r>
                        <a:rPr lang="en-US" altLang="zh-CN" sz="1202" spc="8" dirty="0" smtClean="0">
                          <a:solidFill>
                            <a:schemeClr val="tx1"/>
                          </a:solidFill>
                          <a:latin typeface="Calibri"/>
                          <a:ea typeface="Calibri"/>
                          <a:cs typeface="Calibri"/>
                        </a:rPr>
                        <a:t>еализован</a:t>
                      </a:r>
                      <a:r>
                        <a:rPr lang="en-US" altLang="zh-CN" sz="1202" spc="-241" dirty="0" smtClean="0">
                          <a:solidFill>
                            <a:schemeClr val="tx1"/>
                          </a:solidFill>
                          <a:latin typeface="Calibri"/>
                          <a:ea typeface="Calibri"/>
                          <a:cs typeface="Calibri"/>
                        </a:rPr>
                        <a:t> </a:t>
                      </a:r>
                      <a:r>
                        <a:rPr lang="en-US" altLang="zh-CN" sz="1202" spc="1" dirty="0" smtClean="0">
                          <a:solidFill>
                            <a:schemeClr val="tx1"/>
                          </a:solidFill>
                          <a:latin typeface="Calibri"/>
                          <a:ea typeface="Calibri"/>
                          <a:cs typeface="Calibri"/>
                        </a:rPr>
                        <a:t>н</a:t>
                      </a:r>
                      <a:r>
                        <a:rPr lang="en-US" altLang="zh-CN" sz="1202" spc="-241" dirty="0" smtClean="0">
                          <a:solidFill>
                            <a:schemeClr val="tx1"/>
                          </a:solidFill>
                          <a:latin typeface="Calibri"/>
                          <a:ea typeface="Calibri"/>
                          <a:cs typeface="Calibri"/>
                        </a:rPr>
                        <a:t> </a:t>
                      </a:r>
                      <a:r>
                        <a:rPr lang="en-US" altLang="zh-CN" sz="1202" spc="-15" dirty="0" smtClean="0">
                          <a:solidFill>
                            <a:schemeClr val="tx1"/>
                          </a:solidFill>
                          <a:latin typeface="Calibri"/>
                          <a:ea typeface="Calibri"/>
                          <a:cs typeface="Calibri"/>
                        </a:rPr>
                        <a:t>ой</a:t>
                      </a:r>
                      <a:r>
                        <a:rPr lang="en-US" altLang="zh-CN" sz="1202" spc="49" dirty="0" smtClean="0">
                          <a:solidFill>
                            <a:schemeClr val="tx1"/>
                          </a:solidFill>
                          <a:latin typeface="Calibri"/>
                          <a:ea typeface="Calibri"/>
                          <a:cs typeface="Calibri"/>
                        </a:rPr>
                        <a:t> </a:t>
                      </a:r>
                      <a:r>
                        <a:rPr lang="en-US" altLang="zh-CN" sz="1202" spc="-9" dirty="0" smtClean="0">
                          <a:solidFill>
                            <a:schemeClr val="tx1"/>
                          </a:solidFill>
                          <a:latin typeface="Calibri"/>
                          <a:ea typeface="Calibri"/>
                          <a:cs typeface="Calibri"/>
                        </a:rPr>
                        <a:t>продукции</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5684">
                <a:tc rowSpan="2">
                  <a:txBody>
                    <a:bodyPr/>
                    <a:lstStyle/>
                    <a:p>
                      <a:r>
                        <a:rPr lang="en-US" altLang="zh-CN" sz="1202" b="1" spc="1" dirty="0" smtClean="0">
                          <a:solidFill>
                            <a:schemeClr val="tx1"/>
                          </a:solidFill>
                          <a:latin typeface="Calibri"/>
                          <a:ea typeface="Calibri"/>
                          <a:cs typeface="Calibri"/>
                        </a:rPr>
                        <a:t>4.</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US" altLang="zh-CN" sz="1202" spc="1" dirty="0" smtClean="0">
                          <a:solidFill>
                            <a:schemeClr val="tx1"/>
                          </a:solidFill>
                          <a:latin typeface="Calibri"/>
                          <a:ea typeface="Calibri"/>
                          <a:cs typeface="Calibri"/>
                        </a:rPr>
                        <a:t>Э</a:t>
                      </a:r>
                      <a:r>
                        <a:rPr lang="en-US" altLang="zh-CN" sz="1202" spc="-257" dirty="0" smtClean="0">
                          <a:solidFill>
                            <a:schemeClr val="tx1"/>
                          </a:solidFill>
                          <a:latin typeface="Calibri"/>
                          <a:ea typeface="Calibri"/>
                          <a:cs typeface="Calibri"/>
                        </a:rPr>
                        <a:t> </a:t>
                      </a:r>
                      <a:r>
                        <a:rPr lang="en-US" altLang="zh-CN" sz="1202" spc="1" dirty="0" smtClean="0">
                          <a:solidFill>
                            <a:schemeClr val="tx1"/>
                          </a:solidFill>
                          <a:latin typeface="Calibri"/>
                          <a:ea typeface="Calibri"/>
                          <a:cs typeface="Calibri"/>
                        </a:rPr>
                        <a:t>к</a:t>
                      </a:r>
                      <a:r>
                        <a:rPr lang="en-US" altLang="zh-CN" sz="1202" spc="-239" dirty="0" smtClean="0">
                          <a:solidFill>
                            <a:schemeClr val="tx1"/>
                          </a:solidFill>
                          <a:latin typeface="Calibri"/>
                          <a:ea typeface="Calibri"/>
                          <a:cs typeface="Calibri"/>
                        </a:rPr>
                        <a:t> </a:t>
                      </a:r>
                      <a:r>
                        <a:rPr lang="en-US" altLang="zh-CN" sz="1202" spc="-13" dirty="0" smtClean="0">
                          <a:solidFill>
                            <a:schemeClr val="tx1"/>
                          </a:solidFill>
                          <a:latin typeface="Calibri"/>
                          <a:ea typeface="Calibri"/>
                          <a:cs typeface="Calibri"/>
                        </a:rPr>
                        <a:t>спорт</a:t>
                      </a:r>
                      <a:r>
                        <a:rPr lang="en-US" altLang="zh-CN" sz="1202" spc="161" dirty="0" smtClean="0">
                          <a:solidFill>
                            <a:schemeClr val="tx1"/>
                          </a:solidFill>
                          <a:latin typeface="Calibri"/>
                          <a:ea typeface="Calibri"/>
                          <a:cs typeface="Calibri"/>
                        </a:rPr>
                        <a:t> </a:t>
                      </a:r>
                      <a:r>
                        <a:rPr lang="en-US" altLang="zh-CN" sz="1202" spc="1" dirty="0" smtClean="0">
                          <a:solidFill>
                            <a:schemeClr val="tx1"/>
                          </a:solidFill>
                          <a:latin typeface="Calibri"/>
                          <a:ea typeface="Calibri"/>
                          <a:cs typeface="Calibri"/>
                        </a:rPr>
                        <a:t>в</a:t>
                      </a:r>
                      <a:r>
                        <a:rPr lang="en-US" altLang="zh-CN" sz="1202" spc="49" dirty="0" smtClean="0">
                          <a:solidFill>
                            <a:schemeClr val="tx1"/>
                          </a:solidFill>
                          <a:latin typeface="Calibri"/>
                          <a:ea typeface="Calibri"/>
                          <a:cs typeface="Calibri"/>
                        </a:rPr>
                        <a:t> </a:t>
                      </a:r>
                      <a:r>
                        <a:rPr lang="en-US" altLang="zh-CN" sz="1202" spc="1" dirty="0" smtClean="0">
                          <a:solidFill>
                            <a:schemeClr val="tx1"/>
                          </a:solidFill>
                          <a:latin typeface="Calibri"/>
                          <a:ea typeface="Calibri"/>
                          <a:cs typeface="Calibri"/>
                        </a:rPr>
                        <a:t>общем</a:t>
                      </a:r>
                      <a:r>
                        <a:rPr lang="en-US" altLang="zh-CN" sz="1202" spc="37" dirty="0" smtClean="0">
                          <a:solidFill>
                            <a:schemeClr val="tx1"/>
                          </a:solidFill>
                          <a:latin typeface="Calibri"/>
                          <a:ea typeface="Calibri"/>
                          <a:cs typeface="Calibri"/>
                        </a:rPr>
                        <a:t> </a:t>
                      </a:r>
                      <a:r>
                        <a:rPr lang="en-US" altLang="zh-CN" sz="1202" spc="7" dirty="0" smtClean="0">
                          <a:solidFill>
                            <a:schemeClr val="tx1"/>
                          </a:solidFill>
                          <a:latin typeface="Calibri"/>
                          <a:ea typeface="Calibri"/>
                          <a:cs typeface="Calibri"/>
                        </a:rPr>
                        <a:t>объеме</a:t>
                      </a:r>
                      <a:r>
                        <a:rPr lang="en-US" altLang="zh-CN" sz="1202" spc="27" dirty="0" smtClean="0">
                          <a:solidFill>
                            <a:schemeClr val="tx1"/>
                          </a:solidFill>
                          <a:latin typeface="Calibri"/>
                          <a:ea typeface="Calibri"/>
                          <a:cs typeface="Calibri"/>
                        </a:rPr>
                        <a:t> </a:t>
                      </a:r>
                      <a:r>
                        <a:rPr lang="en-US" altLang="zh-CN" sz="1202" spc="9" dirty="0" smtClean="0">
                          <a:solidFill>
                            <a:schemeClr val="tx1"/>
                          </a:solidFill>
                          <a:latin typeface="Calibri"/>
                          <a:ea typeface="Calibri"/>
                          <a:cs typeface="Calibri"/>
                        </a:rPr>
                        <a:t>реализации</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2" spc="1" dirty="0" smtClean="0">
                          <a:solidFill>
                            <a:schemeClr val="tx1"/>
                          </a:solidFill>
                          <a:latin typeface="Calibri"/>
                          <a:ea typeface="Calibri"/>
                          <a:cs typeface="Calibri"/>
                        </a:rPr>
                        <a:t>%</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65683">
                <a:tc vMerge="1">
                  <a:txBody>
                    <a:bodyPr/>
                    <a:lstStyle/>
                    <a:p>
                      <a:endParaRPr lang="ru-RU"/>
                    </a:p>
                  </a:txBody>
                  <a:tcPr/>
                </a:tc>
                <a:tc vMerge="1">
                  <a:txBody>
                    <a:bodyPr/>
                    <a:lstStyle/>
                    <a:p>
                      <a:endParaRPr lang="ru-RU"/>
                    </a:p>
                  </a:txBody>
                  <a:tcPr/>
                </a:tc>
                <a:tc>
                  <a:txBody>
                    <a:bodyPr/>
                    <a:lstStyle/>
                    <a:p>
                      <a:r>
                        <a:rPr lang="en-US" altLang="zh-CN" sz="1202" spc="8" dirty="0" smtClean="0">
                          <a:solidFill>
                            <a:schemeClr val="tx1"/>
                          </a:solidFill>
                          <a:latin typeface="Calibri"/>
                          <a:ea typeface="Calibri"/>
                          <a:cs typeface="Calibri"/>
                        </a:rPr>
                        <a:t>мл</a:t>
                      </a:r>
                      <a:r>
                        <a:rPr lang="en-US" altLang="zh-CN" sz="1202" spc="-260" dirty="0" smtClean="0">
                          <a:solidFill>
                            <a:schemeClr val="tx1"/>
                          </a:solidFill>
                          <a:latin typeface="Calibri"/>
                          <a:ea typeface="Calibri"/>
                          <a:cs typeface="Calibri"/>
                        </a:rPr>
                        <a:t> </a:t>
                      </a:r>
                      <a:r>
                        <a:rPr lang="en-US" altLang="zh-CN" sz="1202" spc="18" dirty="0" smtClean="0">
                          <a:solidFill>
                            <a:schemeClr val="tx1"/>
                          </a:solidFill>
                          <a:latin typeface="Calibri"/>
                          <a:ea typeface="Calibri"/>
                          <a:cs typeface="Calibri"/>
                        </a:rPr>
                        <a:t>н.</a:t>
                      </a:r>
                      <a:r>
                        <a:rPr lang="en-US" altLang="zh-CN" sz="1202" spc="24" dirty="0" smtClean="0">
                          <a:solidFill>
                            <a:schemeClr val="tx1"/>
                          </a:solidFill>
                          <a:latin typeface="Calibri"/>
                          <a:ea typeface="Calibri"/>
                          <a:cs typeface="Calibri"/>
                        </a:rPr>
                        <a:t> </a:t>
                      </a:r>
                      <a:r>
                        <a:rPr lang="en-US" altLang="zh-CN" sz="1202" spc="0" dirty="0" smtClean="0">
                          <a:solidFill>
                            <a:schemeClr val="tx1"/>
                          </a:solidFill>
                          <a:latin typeface="Calibri"/>
                          <a:ea typeface="Calibri"/>
                          <a:cs typeface="Calibri"/>
                        </a:rPr>
                        <a:t>т</a:t>
                      </a:r>
                      <a:r>
                        <a:rPr lang="en-US" altLang="zh-CN" sz="1202" spc="-256" dirty="0" smtClean="0">
                          <a:solidFill>
                            <a:schemeClr val="tx1"/>
                          </a:solidFill>
                          <a:latin typeface="Calibri"/>
                          <a:ea typeface="Calibri"/>
                          <a:cs typeface="Calibri"/>
                        </a:rPr>
                        <a:t> </a:t>
                      </a:r>
                      <a:r>
                        <a:rPr lang="en-US" altLang="zh-CN" sz="1202" spc="-18" dirty="0" smtClean="0">
                          <a:solidFill>
                            <a:schemeClr val="tx1"/>
                          </a:solidFill>
                          <a:latin typeface="Calibri"/>
                          <a:ea typeface="Calibri"/>
                          <a:cs typeface="Calibri"/>
                        </a:rPr>
                        <a:t>г.</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65810">
                <a:tc>
                  <a:txBody>
                    <a:bodyPr/>
                    <a:lstStyle/>
                    <a:p>
                      <a:r>
                        <a:rPr lang="en-US" altLang="zh-CN" sz="1200" b="1" spc="1" dirty="0" smtClean="0">
                          <a:solidFill>
                            <a:schemeClr val="tx1"/>
                          </a:solidFill>
                          <a:latin typeface="Calibri"/>
                          <a:ea typeface="Calibri"/>
                          <a:cs typeface="Calibri"/>
                        </a:rPr>
                        <a:t>5.</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spc="-6" dirty="0" smtClean="0">
                          <a:solidFill>
                            <a:schemeClr val="tx1"/>
                          </a:solidFill>
                          <a:latin typeface="Calibri"/>
                          <a:ea typeface="Calibri"/>
                          <a:cs typeface="Calibri"/>
                        </a:rPr>
                        <a:t>Рен</a:t>
                      </a:r>
                      <a:r>
                        <a:rPr lang="en-US" altLang="zh-CN" sz="1200" spc="-236" dirty="0" smtClean="0">
                          <a:solidFill>
                            <a:schemeClr val="tx1"/>
                          </a:solidFill>
                          <a:latin typeface="Calibri"/>
                          <a:ea typeface="Calibri"/>
                          <a:cs typeface="Calibri"/>
                        </a:rPr>
                        <a:t> </a:t>
                      </a:r>
                      <a:r>
                        <a:rPr lang="en-US" altLang="zh-CN" sz="1200" spc="0" dirty="0" smtClean="0">
                          <a:solidFill>
                            <a:schemeClr val="tx1"/>
                          </a:solidFill>
                          <a:latin typeface="Calibri"/>
                          <a:ea typeface="Calibri"/>
                          <a:cs typeface="Calibri"/>
                        </a:rPr>
                        <a:t>т</a:t>
                      </a:r>
                      <a:r>
                        <a:rPr lang="en-US" altLang="zh-CN" sz="1200" spc="-256" dirty="0" smtClean="0">
                          <a:solidFill>
                            <a:schemeClr val="tx1"/>
                          </a:solidFill>
                          <a:latin typeface="Calibri"/>
                          <a:ea typeface="Calibri"/>
                          <a:cs typeface="Calibri"/>
                        </a:rPr>
                        <a:t> </a:t>
                      </a:r>
                      <a:r>
                        <a:rPr lang="en-US" altLang="zh-CN" sz="1200" spc="0" dirty="0" smtClean="0">
                          <a:solidFill>
                            <a:schemeClr val="tx1"/>
                          </a:solidFill>
                          <a:latin typeface="Calibri"/>
                          <a:ea typeface="Calibri"/>
                          <a:cs typeface="Calibri"/>
                        </a:rPr>
                        <a:t>а</a:t>
                      </a:r>
                      <a:r>
                        <a:rPr lang="en-US" altLang="zh-CN" sz="1200" spc="-247" dirty="0" smtClean="0">
                          <a:solidFill>
                            <a:schemeClr val="tx1"/>
                          </a:solidFill>
                          <a:latin typeface="Calibri"/>
                          <a:ea typeface="Calibri"/>
                          <a:cs typeface="Calibri"/>
                        </a:rPr>
                        <a:t> </a:t>
                      </a:r>
                      <a:r>
                        <a:rPr lang="en-US" altLang="zh-CN" sz="1200" spc="0" dirty="0" smtClean="0">
                          <a:solidFill>
                            <a:schemeClr val="tx1"/>
                          </a:solidFill>
                          <a:latin typeface="Calibri"/>
                          <a:ea typeface="Calibri"/>
                          <a:cs typeface="Calibri"/>
                        </a:rPr>
                        <a:t>б</a:t>
                      </a:r>
                      <a:r>
                        <a:rPr lang="en-US" altLang="zh-CN" sz="1200" spc="-236" dirty="0" smtClean="0">
                          <a:solidFill>
                            <a:schemeClr val="tx1"/>
                          </a:solidFill>
                          <a:latin typeface="Calibri"/>
                          <a:ea typeface="Calibri"/>
                          <a:cs typeface="Calibri"/>
                        </a:rPr>
                        <a:t> </a:t>
                      </a:r>
                      <a:r>
                        <a:rPr lang="en-US" altLang="zh-CN" sz="1200" spc="0" dirty="0" smtClean="0">
                          <a:solidFill>
                            <a:schemeClr val="tx1"/>
                          </a:solidFill>
                          <a:latin typeface="Calibri"/>
                          <a:ea typeface="Calibri"/>
                          <a:cs typeface="Calibri"/>
                        </a:rPr>
                        <a:t>ел</a:t>
                      </a:r>
                      <a:r>
                        <a:rPr lang="en-US" altLang="zh-CN" sz="1200" spc="-261" dirty="0" smtClean="0">
                          <a:solidFill>
                            <a:schemeClr val="tx1"/>
                          </a:solidFill>
                          <a:latin typeface="Calibri"/>
                          <a:ea typeface="Calibri"/>
                          <a:cs typeface="Calibri"/>
                        </a:rPr>
                        <a:t> </a:t>
                      </a:r>
                      <a:r>
                        <a:rPr lang="en-US" altLang="zh-CN" sz="1200" spc="5" dirty="0" smtClean="0">
                          <a:solidFill>
                            <a:schemeClr val="tx1"/>
                          </a:solidFill>
                          <a:latin typeface="Calibri"/>
                          <a:ea typeface="Calibri"/>
                          <a:cs typeface="Calibri"/>
                        </a:rPr>
                        <a:t>ьность</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spc="0" dirty="0" smtClean="0">
                          <a:solidFill>
                            <a:schemeClr val="tx1"/>
                          </a:solidFill>
                          <a:latin typeface="Calibri"/>
                          <a:ea typeface="Calibri"/>
                          <a:cs typeface="Calibri"/>
                        </a:rPr>
                        <a:t>%</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79552">
                <a:tc>
                  <a:txBody>
                    <a:bodyPr/>
                    <a:lstStyle/>
                    <a:p>
                      <a:r>
                        <a:rPr lang="en-US" altLang="zh-CN" sz="1200" b="1" spc="1" dirty="0" smtClean="0">
                          <a:solidFill>
                            <a:schemeClr val="tx1"/>
                          </a:solidFill>
                          <a:latin typeface="Calibri"/>
                          <a:ea typeface="Calibri"/>
                          <a:cs typeface="Calibri"/>
                        </a:rPr>
                        <a:t>6.</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spc="4" dirty="0" smtClean="0">
                          <a:solidFill>
                            <a:schemeClr val="tx1"/>
                          </a:solidFill>
                          <a:latin typeface="Calibri"/>
                          <a:ea typeface="Calibri"/>
                          <a:cs typeface="Calibri"/>
                        </a:rPr>
                        <a:t>Степень</a:t>
                      </a:r>
                      <a:r>
                        <a:rPr lang="en-US" altLang="zh-CN" sz="1200" spc="62" dirty="0" smtClean="0">
                          <a:solidFill>
                            <a:schemeClr val="tx1"/>
                          </a:solidFill>
                          <a:latin typeface="Calibri"/>
                          <a:ea typeface="Calibri"/>
                          <a:cs typeface="Calibri"/>
                        </a:rPr>
                        <a:t> </a:t>
                      </a:r>
                      <a:r>
                        <a:rPr lang="en-US" altLang="zh-CN" sz="1200" spc="5" dirty="0" smtClean="0">
                          <a:solidFill>
                            <a:schemeClr val="tx1"/>
                          </a:solidFill>
                          <a:latin typeface="Calibri"/>
                          <a:ea typeface="Calibri"/>
                          <a:cs typeface="Calibri"/>
                        </a:rPr>
                        <a:t>казахстанского</a:t>
                      </a:r>
                      <a:r>
                        <a:rPr lang="en-US" altLang="zh-CN" sz="1200" spc="-4" dirty="0" smtClean="0">
                          <a:solidFill>
                            <a:schemeClr val="tx1"/>
                          </a:solidFill>
                          <a:latin typeface="Calibri"/>
                          <a:ea typeface="Calibri"/>
                          <a:cs typeface="Calibri"/>
                        </a:rPr>
                        <a:t> </a:t>
                      </a:r>
                      <a:r>
                        <a:rPr lang="en-US" altLang="zh-CN" sz="1200" spc="3" dirty="0" smtClean="0">
                          <a:solidFill>
                            <a:schemeClr val="tx1"/>
                          </a:solidFill>
                          <a:latin typeface="Calibri"/>
                          <a:ea typeface="Calibri"/>
                          <a:cs typeface="Calibri"/>
                        </a:rPr>
                        <a:t>содержания</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spc="0" dirty="0" smtClean="0">
                          <a:solidFill>
                            <a:schemeClr val="tx1"/>
                          </a:solidFill>
                          <a:latin typeface="Calibri"/>
                          <a:ea typeface="Calibri"/>
                          <a:cs typeface="Calibri"/>
                        </a:rPr>
                        <a:t>%</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79425">
                <a:tc>
                  <a:txBody>
                    <a:bodyPr/>
                    <a:lstStyle/>
                    <a:p>
                      <a:r>
                        <a:rPr lang="en-US" altLang="zh-CN" sz="1202" b="1" spc="1" dirty="0" smtClean="0">
                          <a:solidFill>
                            <a:schemeClr val="tx1"/>
                          </a:solidFill>
                          <a:latin typeface="Calibri"/>
                          <a:ea typeface="Calibri"/>
                          <a:cs typeface="Calibri"/>
                        </a:rPr>
                        <a:t>7.</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2" spc="14" dirty="0" smtClean="0">
                          <a:solidFill>
                            <a:schemeClr val="tx1"/>
                          </a:solidFill>
                          <a:latin typeface="Calibri"/>
                          <a:ea typeface="Calibri"/>
                          <a:cs typeface="Calibri"/>
                        </a:rPr>
                        <a:t>Среднемесячная</a:t>
                      </a:r>
                      <a:r>
                        <a:rPr lang="en-US" altLang="zh-CN" sz="1202" spc="-18" dirty="0" smtClean="0">
                          <a:solidFill>
                            <a:schemeClr val="tx1"/>
                          </a:solidFill>
                          <a:latin typeface="Calibri"/>
                          <a:ea typeface="Calibri"/>
                          <a:cs typeface="Calibri"/>
                        </a:rPr>
                        <a:t> </a:t>
                      </a:r>
                      <a:r>
                        <a:rPr lang="en-US" altLang="zh-CN" sz="1202" spc="9" dirty="0" smtClean="0">
                          <a:solidFill>
                            <a:schemeClr val="tx1"/>
                          </a:solidFill>
                          <a:latin typeface="Calibri"/>
                          <a:ea typeface="Calibri"/>
                          <a:cs typeface="Calibri"/>
                        </a:rPr>
                        <a:t>численность</a:t>
                      </a:r>
                      <a:r>
                        <a:rPr lang="en-US" altLang="zh-CN" sz="1202" spc="-13" dirty="0" smtClean="0">
                          <a:solidFill>
                            <a:schemeClr val="tx1"/>
                          </a:solidFill>
                          <a:latin typeface="Calibri"/>
                          <a:ea typeface="Calibri"/>
                          <a:cs typeface="Calibri"/>
                        </a:rPr>
                        <a:t> </a:t>
                      </a:r>
                      <a:r>
                        <a:rPr lang="en-US" altLang="zh-CN" sz="1202" spc="6" dirty="0" smtClean="0">
                          <a:solidFill>
                            <a:schemeClr val="tx1"/>
                          </a:solidFill>
                          <a:latin typeface="Calibri"/>
                          <a:ea typeface="Calibri"/>
                          <a:cs typeface="Calibri"/>
                        </a:rPr>
                        <a:t>работающих</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2" spc="1" dirty="0" smtClean="0">
                          <a:solidFill>
                            <a:schemeClr val="tx1"/>
                          </a:solidFill>
                          <a:latin typeface="Calibri"/>
                          <a:ea typeface="Calibri"/>
                          <a:cs typeface="Calibri"/>
                        </a:rPr>
                        <a:t>ч</a:t>
                      </a:r>
                      <a:r>
                        <a:rPr lang="en-US" altLang="zh-CN" sz="1202" spc="-234" dirty="0" smtClean="0">
                          <a:solidFill>
                            <a:schemeClr val="tx1"/>
                          </a:solidFill>
                          <a:latin typeface="Calibri"/>
                          <a:ea typeface="Calibri"/>
                          <a:cs typeface="Calibri"/>
                        </a:rPr>
                        <a:t> </a:t>
                      </a:r>
                      <a:r>
                        <a:rPr lang="en-US" altLang="zh-CN" sz="1202" spc="1" dirty="0" smtClean="0">
                          <a:solidFill>
                            <a:schemeClr val="tx1"/>
                          </a:solidFill>
                          <a:latin typeface="Calibri"/>
                          <a:ea typeface="Calibri"/>
                          <a:cs typeface="Calibri"/>
                        </a:rPr>
                        <a:t>е</a:t>
                      </a:r>
                      <a:r>
                        <a:rPr lang="en-US" altLang="zh-CN" sz="1202" spc="-269" dirty="0" smtClean="0">
                          <a:solidFill>
                            <a:schemeClr val="tx1"/>
                          </a:solidFill>
                          <a:latin typeface="Calibri"/>
                          <a:ea typeface="Calibri"/>
                          <a:cs typeface="Calibri"/>
                        </a:rPr>
                        <a:t> </a:t>
                      </a:r>
                      <a:r>
                        <a:rPr lang="en-US" altLang="zh-CN" sz="1202" spc="-3" dirty="0" smtClean="0">
                          <a:solidFill>
                            <a:schemeClr val="tx1"/>
                          </a:solidFill>
                          <a:latin typeface="Calibri"/>
                          <a:ea typeface="Calibri"/>
                          <a:cs typeface="Calibri"/>
                        </a:rPr>
                        <a:t>л.</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65811">
                <a:tc>
                  <a:txBody>
                    <a:bodyPr/>
                    <a:lstStyle/>
                    <a:p>
                      <a:r>
                        <a:rPr lang="en-US" altLang="zh-CN" sz="1202" b="1" spc="1" dirty="0" smtClean="0">
                          <a:solidFill>
                            <a:schemeClr val="tx1"/>
                          </a:solidFill>
                          <a:latin typeface="Calibri"/>
                          <a:ea typeface="Calibri"/>
                          <a:cs typeface="Calibri"/>
                        </a:rPr>
                        <a:t>8.</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2" spc="1" dirty="0" smtClean="0">
                          <a:solidFill>
                            <a:schemeClr val="tx1"/>
                          </a:solidFill>
                          <a:latin typeface="Calibri"/>
                          <a:ea typeface="Calibri"/>
                          <a:cs typeface="Calibri"/>
                        </a:rPr>
                        <a:t>С</a:t>
                      </a:r>
                      <a:r>
                        <a:rPr lang="en-US" altLang="zh-CN" sz="1202" spc="-239" dirty="0" smtClean="0">
                          <a:solidFill>
                            <a:schemeClr val="tx1"/>
                          </a:solidFill>
                          <a:latin typeface="Calibri"/>
                          <a:ea typeface="Calibri"/>
                          <a:cs typeface="Calibri"/>
                        </a:rPr>
                        <a:t> </a:t>
                      </a:r>
                      <a:r>
                        <a:rPr lang="en-US" altLang="zh-CN" sz="1202" spc="1" dirty="0" smtClean="0">
                          <a:solidFill>
                            <a:schemeClr val="tx1"/>
                          </a:solidFill>
                          <a:latin typeface="Calibri"/>
                          <a:ea typeface="Calibri"/>
                          <a:cs typeface="Calibri"/>
                        </a:rPr>
                        <a:t>р</a:t>
                      </a:r>
                      <a:r>
                        <a:rPr lang="en-US" altLang="zh-CN" sz="1202" spc="-240" dirty="0" smtClean="0">
                          <a:solidFill>
                            <a:schemeClr val="tx1"/>
                          </a:solidFill>
                          <a:latin typeface="Calibri"/>
                          <a:ea typeface="Calibri"/>
                          <a:cs typeface="Calibri"/>
                        </a:rPr>
                        <a:t> </a:t>
                      </a:r>
                      <a:r>
                        <a:rPr lang="en-US" altLang="zh-CN" sz="1202" spc="16" dirty="0" smtClean="0">
                          <a:solidFill>
                            <a:schemeClr val="tx1"/>
                          </a:solidFill>
                          <a:latin typeface="Calibri"/>
                          <a:ea typeface="Calibri"/>
                          <a:cs typeface="Calibri"/>
                        </a:rPr>
                        <a:t>еднемесячная</a:t>
                      </a:r>
                      <a:r>
                        <a:rPr lang="en-US" altLang="zh-CN" sz="1202" spc="-18" dirty="0" smtClean="0">
                          <a:solidFill>
                            <a:schemeClr val="tx1"/>
                          </a:solidFill>
                          <a:latin typeface="Calibri"/>
                          <a:ea typeface="Calibri"/>
                          <a:cs typeface="Calibri"/>
                        </a:rPr>
                        <a:t> </a:t>
                      </a:r>
                      <a:r>
                        <a:rPr lang="en-US" altLang="zh-CN" sz="1202" spc="-1" dirty="0" smtClean="0">
                          <a:solidFill>
                            <a:schemeClr val="tx1"/>
                          </a:solidFill>
                          <a:latin typeface="Calibri"/>
                          <a:ea typeface="Calibri"/>
                          <a:cs typeface="Calibri"/>
                        </a:rPr>
                        <a:t>зарплата</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2" spc="0" dirty="0" smtClean="0">
                          <a:solidFill>
                            <a:schemeClr val="tx1"/>
                          </a:solidFill>
                          <a:latin typeface="Calibri"/>
                          <a:ea typeface="Calibri"/>
                          <a:cs typeface="Calibri"/>
                        </a:rPr>
                        <a:t>т</a:t>
                      </a:r>
                      <a:r>
                        <a:rPr lang="en-US" altLang="zh-CN" sz="1202" spc="-256" dirty="0" smtClean="0">
                          <a:solidFill>
                            <a:schemeClr val="tx1"/>
                          </a:solidFill>
                          <a:latin typeface="Calibri"/>
                          <a:ea typeface="Calibri"/>
                          <a:cs typeface="Calibri"/>
                        </a:rPr>
                        <a:t> </a:t>
                      </a:r>
                      <a:r>
                        <a:rPr lang="en-US" altLang="zh-CN" sz="1202" spc="-18" dirty="0" smtClean="0">
                          <a:solidFill>
                            <a:schemeClr val="tx1"/>
                          </a:solidFill>
                          <a:latin typeface="Calibri"/>
                          <a:ea typeface="Calibri"/>
                          <a:cs typeface="Calibri"/>
                        </a:rPr>
                        <a:t>г.</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611504">
                <a:tc>
                  <a:txBody>
                    <a:bodyPr/>
                    <a:lstStyle/>
                    <a:p>
                      <a:r>
                        <a:rPr lang="en-US" altLang="zh-CN" sz="1200" b="1" spc="1" dirty="0" smtClean="0">
                          <a:solidFill>
                            <a:schemeClr val="tx1"/>
                          </a:solidFill>
                          <a:latin typeface="Calibri"/>
                          <a:ea typeface="Calibri"/>
                          <a:cs typeface="Calibri"/>
                        </a:rPr>
                        <a:t>9.</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spc="0" dirty="0" smtClean="0">
                          <a:solidFill>
                            <a:schemeClr val="tx1"/>
                          </a:solidFill>
                          <a:latin typeface="Calibri"/>
                          <a:ea typeface="Calibri"/>
                          <a:cs typeface="Calibri"/>
                        </a:rPr>
                        <a:t>Д</a:t>
                      </a:r>
                      <a:r>
                        <a:rPr lang="en-US" altLang="zh-CN" sz="1200" spc="-248" dirty="0" smtClean="0">
                          <a:solidFill>
                            <a:schemeClr val="tx1"/>
                          </a:solidFill>
                          <a:latin typeface="Calibri"/>
                          <a:ea typeface="Calibri"/>
                          <a:cs typeface="Calibri"/>
                        </a:rPr>
                        <a:t> </a:t>
                      </a:r>
                      <a:r>
                        <a:rPr lang="en-US" altLang="zh-CN" sz="1200" spc="0" dirty="0" smtClean="0">
                          <a:solidFill>
                            <a:schemeClr val="tx1"/>
                          </a:solidFill>
                          <a:latin typeface="Calibri"/>
                          <a:ea typeface="Calibri"/>
                          <a:cs typeface="Calibri"/>
                        </a:rPr>
                        <a:t>о</a:t>
                      </a:r>
                      <a:r>
                        <a:rPr lang="en-US" altLang="zh-CN" sz="1200" spc="-238" dirty="0" smtClean="0">
                          <a:solidFill>
                            <a:schemeClr val="tx1"/>
                          </a:solidFill>
                          <a:latin typeface="Calibri"/>
                          <a:ea typeface="Calibri"/>
                          <a:cs typeface="Calibri"/>
                        </a:rPr>
                        <a:t> </a:t>
                      </a:r>
                      <a:r>
                        <a:rPr lang="en-US" altLang="zh-CN" sz="1200" spc="0" dirty="0" smtClean="0">
                          <a:solidFill>
                            <a:schemeClr val="tx1"/>
                          </a:solidFill>
                          <a:latin typeface="Calibri"/>
                          <a:ea typeface="Calibri"/>
                          <a:cs typeface="Calibri"/>
                        </a:rPr>
                        <a:t>л</a:t>
                      </a:r>
                      <a:r>
                        <a:rPr lang="en-US" altLang="zh-CN" sz="1200" spc="-259" dirty="0" smtClean="0">
                          <a:solidFill>
                            <a:schemeClr val="tx1"/>
                          </a:solidFill>
                          <a:latin typeface="Calibri"/>
                          <a:ea typeface="Calibri"/>
                          <a:cs typeface="Calibri"/>
                        </a:rPr>
                        <a:t> </a:t>
                      </a:r>
                      <a:r>
                        <a:rPr lang="en-US" altLang="zh-CN" sz="1200" spc="14" dirty="0" smtClean="0">
                          <a:solidFill>
                            <a:schemeClr val="tx1"/>
                          </a:solidFill>
                          <a:latin typeface="Calibri"/>
                          <a:ea typeface="Calibri"/>
                          <a:cs typeface="Calibri"/>
                        </a:rPr>
                        <a:t>я,</a:t>
                      </a:r>
                      <a:r>
                        <a:rPr lang="en-US" altLang="zh-CN" sz="1200" spc="102" dirty="0" smtClean="0">
                          <a:solidFill>
                            <a:schemeClr val="tx1"/>
                          </a:solidFill>
                          <a:latin typeface="Calibri"/>
                          <a:ea typeface="Calibri"/>
                          <a:cs typeface="Calibri"/>
                        </a:rPr>
                        <a:t> </a:t>
                      </a:r>
                      <a:r>
                        <a:rPr lang="en-US" altLang="zh-CN" sz="1200" spc="-22" dirty="0" smtClean="0">
                          <a:solidFill>
                            <a:schemeClr val="tx1"/>
                          </a:solidFill>
                          <a:latin typeface="Calibri"/>
                          <a:ea typeface="Calibri"/>
                          <a:cs typeface="Calibri"/>
                        </a:rPr>
                        <a:t>которую</a:t>
                      </a:r>
                      <a:r>
                        <a:rPr lang="en-US" altLang="zh-CN" sz="1200" spc="135" dirty="0" smtClean="0">
                          <a:solidFill>
                            <a:schemeClr val="tx1"/>
                          </a:solidFill>
                          <a:latin typeface="Calibri"/>
                          <a:ea typeface="Calibri"/>
                          <a:cs typeface="Calibri"/>
                        </a:rPr>
                        <a:t> </a:t>
                      </a:r>
                      <a:r>
                        <a:rPr lang="en-US" altLang="zh-CN" sz="1200" spc="16" dirty="0" smtClean="0">
                          <a:solidFill>
                            <a:schemeClr val="tx1"/>
                          </a:solidFill>
                          <a:latin typeface="Calibri"/>
                          <a:ea typeface="Calibri"/>
                          <a:cs typeface="Calibri"/>
                        </a:rPr>
                        <a:t>занимает</a:t>
                      </a:r>
                      <a:r>
                        <a:rPr lang="en-US" altLang="zh-CN" sz="1200" spc="15" dirty="0" smtClean="0">
                          <a:solidFill>
                            <a:schemeClr val="tx1"/>
                          </a:solidFill>
                          <a:latin typeface="Calibri"/>
                          <a:ea typeface="Calibri"/>
                          <a:cs typeface="Calibri"/>
                        </a:rPr>
                        <a:t> </a:t>
                      </a:r>
                      <a:r>
                        <a:rPr lang="en-US" altLang="zh-CN" sz="1200" spc="-9" dirty="0" smtClean="0">
                          <a:solidFill>
                            <a:schemeClr val="tx1"/>
                          </a:solidFill>
                          <a:latin typeface="Calibri"/>
                          <a:ea typeface="Calibri"/>
                          <a:cs typeface="Calibri"/>
                        </a:rPr>
                        <a:t>продукция</a:t>
                      </a:r>
                    </a:p>
                    <a:p>
                      <a:r>
                        <a:rPr lang="en-US" altLang="zh-CN" sz="1202" spc="12" dirty="0" smtClean="0">
                          <a:solidFill>
                            <a:schemeClr val="tx1"/>
                          </a:solidFill>
                          <a:latin typeface="Calibri"/>
                          <a:ea typeface="Calibri"/>
                          <a:cs typeface="Calibri"/>
                        </a:rPr>
                        <a:t>организации</a:t>
                      </a:r>
                      <a:r>
                        <a:rPr lang="en-US" altLang="zh-CN" sz="1202" spc="-24" dirty="0" smtClean="0">
                          <a:solidFill>
                            <a:schemeClr val="tx1"/>
                          </a:solidFill>
                          <a:latin typeface="Calibri"/>
                          <a:ea typeface="Calibri"/>
                          <a:cs typeface="Calibri"/>
                        </a:rPr>
                        <a:t> </a:t>
                      </a:r>
                      <a:r>
                        <a:rPr lang="en-US" altLang="zh-CN" sz="1202" spc="16" dirty="0" smtClean="0">
                          <a:solidFill>
                            <a:schemeClr val="tx1"/>
                          </a:solidFill>
                          <a:latin typeface="Calibri"/>
                          <a:ea typeface="Calibri"/>
                          <a:cs typeface="Calibri"/>
                        </a:rPr>
                        <a:t>на</a:t>
                      </a:r>
                      <a:r>
                        <a:rPr lang="en-US" altLang="zh-CN" sz="1202" spc="-24" dirty="0" smtClean="0">
                          <a:solidFill>
                            <a:schemeClr val="tx1"/>
                          </a:solidFill>
                          <a:latin typeface="Calibri"/>
                          <a:ea typeface="Calibri"/>
                          <a:cs typeface="Calibri"/>
                        </a:rPr>
                        <a:t> </a:t>
                      </a:r>
                      <a:r>
                        <a:rPr lang="en-US" altLang="zh-CN" sz="1202" spc="0" dirty="0" smtClean="0">
                          <a:solidFill>
                            <a:schemeClr val="tx1"/>
                          </a:solidFill>
                          <a:latin typeface="Calibri"/>
                          <a:ea typeface="Calibri"/>
                          <a:cs typeface="Calibri"/>
                        </a:rPr>
                        <a:t>рынке</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200" spc="0" dirty="0" smtClean="0">
                          <a:solidFill>
                            <a:schemeClr val="tx1"/>
                          </a:solidFill>
                          <a:latin typeface="Calibri"/>
                          <a:ea typeface="Calibri"/>
                          <a:cs typeface="Calibri"/>
                        </a:rPr>
                        <a:t>%</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126234" y="3452449"/>
            <a:ext cx="5974158" cy="1925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a:off x="2391885" y="3452449"/>
            <a:ext cx="5832648" cy="839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 Box3"/>
          <p:cNvSpPr txBox="1"/>
          <p:nvPr/>
        </p:nvSpPr>
        <p:spPr>
          <a:xfrm>
            <a:off x="2735803" y="131955"/>
            <a:ext cx="1639518" cy="152400"/>
          </a:xfrm>
          <a:prstGeom prst="rect">
            <a:avLst/>
          </a:prstGeom>
          <a:noFill/>
        </p:spPr>
        <p:txBody>
          <a:bodyPr wrap="none" lIns="0" tIns="0" rIns="0" rtlCol="0">
            <a:spAutoFit/>
          </a:bodyPr>
          <a:lstStyle/>
          <a:p>
            <a:r>
              <a:rPr lang="en-US" altLang="zh-CN" sz="1200" spc="0" dirty="0" smtClean="0">
                <a:solidFill>
                  <a:srgbClr val="000000"/>
                </a:solidFill>
                <a:latin typeface="Calibri"/>
                <a:ea typeface="Calibri"/>
                <a:cs typeface="Calibri"/>
              </a:rPr>
              <a:t>С</a:t>
            </a:r>
            <a:r>
              <a:rPr lang="en-US" altLang="zh-CN" sz="1200" spc="-233" dirty="0" smtClean="0">
                <a:solidFill>
                  <a:srgbClr val="000000"/>
                </a:solidFill>
                <a:latin typeface="Calibri"/>
                <a:ea typeface="Calibri"/>
                <a:cs typeface="Calibri"/>
              </a:rPr>
              <a:t> </a:t>
            </a:r>
            <a:r>
              <a:rPr lang="en-US" altLang="zh-CN" sz="1200" spc="0" dirty="0" smtClean="0">
                <a:solidFill>
                  <a:srgbClr val="000000"/>
                </a:solidFill>
                <a:latin typeface="Calibri"/>
                <a:ea typeface="Calibri"/>
                <a:cs typeface="Calibri"/>
              </a:rPr>
              <a:t>в</a:t>
            </a:r>
            <a:r>
              <a:rPr lang="en-US" altLang="zh-CN" sz="1200" spc="-244" dirty="0" smtClean="0">
                <a:solidFill>
                  <a:srgbClr val="000000"/>
                </a:solidFill>
                <a:latin typeface="Calibri"/>
                <a:ea typeface="Calibri"/>
                <a:cs typeface="Calibri"/>
              </a:rPr>
              <a:t> </a:t>
            </a:r>
            <a:r>
              <a:rPr lang="en-US" altLang="zh-CN" sz="1200" spc="7" dirty="0" smtClean="0">
                <a:solidFill>
                  <a:srgbClr val="000000"/>
                </a:solidFill>
                <a:latin typeface="Calibri"/>
                <a:ea typeface="Calibri"/>
                <a:cs typeface="Calibri"/>
              </a:rPr>
              <a:t>одная</a:t>
            </a:r>
            <a:r>
              <a:rPr lang="en-US" altLang="zh-CN" sz="1200" spc="-13" dirty="0" smtClean="0">
                <a:solidFill>
                  <a:srgbClr val="000000"/>
                </a:solidFill>
                <a:latin typeface="Calibri"/>
                <a:ea typeface="Calibri"/>
                <a:cs typeface="Calibri"/>
              </a:rPr>
              <a:t> </a:t>
            </a:r>
            <a:r>
              <a:rPr lang="en-US" altLang="zh-CN" sz="1200" spc="0" dirty="0" smtClean="0">
                <a:solidFill>
                  <a:srgbClr val="000000"/>
                </a:solidFill>
                <a:latin typeface="Calibri"/>
                <a:ea typeface="Calibri"/>
                <a:cs typeface="Calibri"/>
              </a:rPr>
              <a:t>т</a:t>
            </a:r>
            <a:r>
              <a:rPr lang="en-US" altLang="zh-CN" sz="1200" spc="-259" dirty="0" smtClean="0">
                <a:solidFill>
                  <a:srgbClr val="000000"/>
                </a:solidFill>
                <a:latin typeface="Calibri"/>
                <a:ea typeface="Calibri"/>
                <a:cs typeface="Calibri"/>
              </a:rPr>
              <a:t> </a:t>
            </a:r>
            <a:r>
              <a:rPr lang="en-US" altLang="zh-CN" sz="1200" spc="0" dirty="0" smtClean="0">
                <a:solidFill>
                  <a:srgbClr val="000000"/>
                </a:solidFill>
                <a:latin typeface="Calibri"/>
                <a:ea typeface="Calibri"/>
                <a:cs typeface="Calibri"/>
              </a:rPr>
              <a:t>а</a:t>
            </a:r>
            <a:r>
              <a:rPr lang="en-US" altLang="zh-CN" sz="1200" spc="-244" dirty="0" smtClean="0">
                <a:solidFill>
                  <a:srgbClr val="000000"/>
                </a:solidFill>
                <a:latin typeface="Calibri"/>
                <a:ea typeface="Calibri"/>
                <a:cs typeface="Calibri"/>
              </a:rPr>
              <a:t> </a:t>
            </a:r>
            <a:r>
              <a:rPr lang="en-US" altLang="zh-CN" sz="1200" spc="0" dirty="0" smtClean="0">
                <a:solidFill>
                  <a:srgbClr val="000000"/>
                </a:solidFill>
                <a:latin typeface="Calibri"/>
                <a:ea typeface="Calibri"/>
                <a:cs typeface="Calibri"/>
              </a:rPr>
              <a:t>б</a:t>
            </a:r>
            <a:r>
              <a:rPr lang="en-US" altLang="zh-CN" sz="1200" spc="-233" dirty="0" smtClean="0">
                <a:solidFill>
                  <a:srgbClr val="000000"/>
                </a:solidFill>
                <a:latin typeface="Calibri"/>
                <a:ea typeface="Calibri"/>
                <a:cs typeface="Calibri"/>
              </a:rPr>
              <a:t> </a:t>
            </a:r>
            <a:r>
              <a:rPr lang="en-US" altLang="zh-CN" sz="1200" spc="0" dirty="0" smtClean="0">
                <a:solidFill>
                  <a:srgbClr val="000000"/>
                </a:solidFill>
                <a:latin typeface="Calibri"/>
                <a:ea typeface="Calibri"/>
                <a:cs typeface="Calibri"/>
              </a:rPr>
              <a:t>л</a:t>
            </a:r>
            <a:r>
              <a:rPr lang="en-US" altLang="zh-CN" sz="1200" spc="-261" dirty="0" smtClean="0">
                <a:solidFill>
                  <a:srgbClr val="000000"/>
                </a:solidFill>
                <a:latin typeface="Calibri"/>
                <a:ea typeface="Calibri"/>
                <a:cs typeface="Calibri"/>
              </a:rPr>
              <a:t> </a:t>
            </a:r>
            <a:r>
              <a:rPr lang="en-US" altLang="zh-CN" sz="1200" spc="0" dirty="0" smtClean="0">
                <a:solidFill>
                  <a:srgbClr val="000000"/>
                </a:solidFill>
                <a:latin typeface="Calibri"/>
                <a:ea typeface="Calibri"/>
                <a:cs typeface="Calibri"/>
              </a:rPr>
              <a:t>и</a:t>
            </a:r>
            <a:r>
              <a:rPr lang="en-US" altLang="zh-CN" sz="1200" spc="-243" dirty="0" smtClean="0">
                <a:solidFill>
                  <a:srgbClr val="000000"/>
                </a:solidFill>
                <a:latin typeface="Calibri"/>
                <a:ea typeface="Calibri"/>
                <a:cs typeface="Calibri"/>
              </a:rPr>
              <a:t> </a:t>
            </a:r>
            <a:r>
              <a:rPr lang="en-US" altLang="zh-CN" sz="1200" spc="0" dirty="0" smtClean="0">
                <a:solidFill>
                  <a:srgbClr val="000000"/>
                </a:solidFill>
                <a:latin typeface="Calibri"/>
                <a:ea typeface="Calibri"/>
                <a:cs typeface="Calibri"/>
              </a:rPr>
              <a:t>ц</a:t>
            </a:r>
            <a:r>
              <a:rPr lang="en-US" altLang="zh-CN" sz="1200" spc="-244" dirty="0" smtClean="0">
                <a:solidFill>
                  <a:srgbClr val="000000"/>
                </a:solidFill>
                <a:latin typeface="Calibri"/>
                <a:ea typeface="Calibri"/>
                <a:cs typeface="Calibri"/>
              </a:rPr>
              <a:t> </a:t>
            </a:r>
            <a:r>
              <a:rPr lang="en-US" altLang="zh-CN" sz="1200" spc="0" dirty="0" smtClean="0">
                <a:solidFill>
                  <a:srgbClr val="000000"/>
                </a:solidFill>
                <a:latin typeface="Calibri"/>
                <a:ea typeface="Calibri"/>
                <a:cs typeface="Calibri"/>
              </a:rPr>
              <a:t>а</a:t>
            </a:r>
            <a:r>
              <a:rPr lang="en-US" altLang="zh-CN" sz="1200" spc="-19" dirty="0" smtClean="0">
                <a:solidFill>
                  <a:srgbClr val="000000"/>
                </a:solidFill>
                <a:latin typeface="Calibri"/>
                <a:ea typeface="Calibri"/>
                <a:cs typeface="Calibri"/>
              </a:rPr>
              <a:t> </a:t>
            </a:r>
            <a:r>
              <a:rPr lang="en-US" altLang="zh-CN" sz="1200" spc="0" dirty="0" smtClean="0">
                <a:solidFill>
                  <a:srgbClr val="000000"/>
                </a:solidFill>
                <a:latin typeface="Calibri"/>
                <a:ea typeface="Calibri"/>
                <a:cs typeface="Calibri"/>
              </a:rPr>
              <a:t>оценки</a:t>
            </a:r>
          </a:p>
        </p:txBody>
      </p:sp>
      <p:sp>
        <p:nvSpPr>
          <p:cNvPr id="4" name="Text Box4"/>
          <p:cNvSpPr txBox="1"/>
          <p:nvPr/>
        </p:nvSpPr>
        <p:spPr>
          <a:xfrm>
            <a:off x="831717" y="197715"/>
            <a:ext cx="5447690" cy="152400"/>
          </a:xfrm>
          <a:prstGeom prst="rect">
            <a:avLst/>
          </a:prstGeom>
          <a:noFill/>
        </p:spPr>
        <p:txBody>
          <a:bodyPr wrap="none" lIns="0" tIns="0" rIns="0" rtlCol="0">
            <a:spAutoFit/>
          </a:bodyPr>
          <a:lstStyle/>
          <a:p>
            <a:r>
              <a:rPr lang="en-US" altLang="zh-CN" sz="1200" spc="6" dirty="0" smtClean="0">
                <a:solidFill>
                  <a:srgbClr val="000000"/>
                </a:solidFill>
                <a:latin typeface="Calibri"/>
                <a:ea typeface="Calibri"/>
                <a:cs typeface="Calibri"/>
              </a:rPr>
              <a:t>_______________________________________________________________________</a:t>
            </a:r>
          </a:p>
        </p:txBody>
      </p:sp>
      <p:sp>
        <p:nvSpPr>
          <p:cNvPr id="5" name="Text Box5"/>
          <p:cNvSpPr txBox="1"/>
          <p:nvPr/>
        </p:nvSpPr>
        <p:spPr>
          <a:xfrm>
            <a:off x="1121091" y="387979"/>
            <a:ext cx="4868941" cy="152717"/>
          </a:xfrm>
          <a:prstGeom prst="rect">
            <a:avLst/>
          </a:prstGeom>
          <a:noFill/>
        </p:spPr>
        <p:txBody>
          <a:bodyPr wrap="none" lIns="0" tIns="0" rIns="0" rtlCol="0">
            <a:spAutoFit/>
          </a:bodyPr>
          <a:lstStyle/>
          <a:p>
            <a:r>
              <a:rPr lang="en-US" altLang="zh-CN" sz="1202" spc="0" dirty="0" smtClean="0">
                <a:solidFill>
                  <a:srgbClr val="000000"/>
                </a:solidFill>
                <a:latin typeface="Calibri"/>
                <a:ea typeface="Calibri"/>
                <a:cs typeface="Calibri"/>
              </a:rPr>
              <a:t>(</a:t>
            </a:r>
            <a:r>
              <a:rPr lang="en-US" altLang="zh-CN" sz="1202" spc="-262" dirty="0" smtClean="0">
                <a:solidFill>
                  <a:srgbClr val="000000"/>
                </a:solidFill>
                <a:latin typeface="Calibri"/>
                <a:ea typeface="Calibri"/>
                <a:cs typeface="Calibri"/>
              </a:rPr>
              <a:t> </a:t>
            </a:r>
            <a:r>
              <a:rPr lang="en-US" altLang="zh-CN" sz="1202" spc="1" dirty="0" smtClean="0">
                <a:solidFill>
                  <a:srgbClr val="000000"/>
                </a:solidFill>
                <a:latin typeface="Calibri"/>
                <a:ea typeface="Calibri"/>
                <a:cs typeface="Calibri"/>
              </a:rPr>
              <a:t>н</a:t>
            </a:r>
            <a:r>
              <a:rPr lang="en-US" altLang="zh-CN" sz="1202" spc="-241" dirty="0" smtClean="0">
                <a:solidFill>
                  <a:srgbClr val="000000"/>
                </a:solidFill>
                <a:latin typeface="Calibri"/>
                <a:ea typeface="Calibri"/>
                <a:cs typeface="Calibri"/>
              </a:rPr>
              <a:t> </a:t>
            </a:r>
            <a:r>
              <a:rPr lang="en-US" altLang="zh-CN" sz="1202" spc="1" dirty="0" smtClean="0">
                <a:solidFill>
                  <a:srgbClr val="000000"/>
                </a:solidFill>
                <a:latin typeface="Calibri"/>
                <a:ea typeface="Calibri"/>
                <a:cs typeface="Calibri"/>
              </a:rPr>
              <a:t>а</a:t>
            </a:r>
            <a:r>
              <a:rPr lang="en-US" altLang="zh-CN" sz="1202" spc="-248" dirty="0" smtClean="0">
                <a:solidFill>
                  <a:srgbClr val="000000"/>
                </a:solidFill>
                <a:latin typeface="Calibri"/>
                <a:ea typeface="Calibri"/>
                <a:cs typeface="Calibri"/>
              </a:rPr>
              <a:t> </a:t>
            </a:r>
            <a:r>
              <a:rPr lang="en-US" altLang="zh-CN" sz="1202" spc="1" dirty="0" smtClean="0">
                <a:solidFill>
                  <a:srgbClr val="000000"/>
                </a:solidFill>
                <a:latin typeface="Calibri"/>
                <a:ea typeface="Calibri"/>
                <a:cs typeface="Calibri"/>
              </a:rPr>
              <a:t>и</a:t>
            </a:r>
            <a:r>
              <a:rPr lang="en-US" altLang="zh-CN" sz="1202" spc="-248" dirty="0" smtClean="0">
                <a:solidFill>
                  <a:srgbClr val="000000"/>
                </a:solidFill>
                <a:latin typeface="Calibri"/>
                <a:ea typeface="Calibri"/>
                <a:cs typeface="Calibri"/>
              </a:rPr>
              <a:t> </a:t>
            </a:r>
            <a:r>
              <a:rPr lang="en-US" altLang="zh-CN" sz="1202" spc="1" dirty="0" smtClean="0">
                <a:solidFill>
                  <a:srgbClr val="000000"/>
                </a:solidFill>
                <a:latin typeface="Calibri"/>
                <a:ea typeface="Calibri"/>
                <a:cs typeface="Calibri"/>
              </a:rPr>
              <a:t>м</a:t>
            </a:r>
            <a:r>
              <a:rPr lang="en-US" altLang="zh-CN" sz="1202" spc="-260" dirty="0" smtClean="0">
                <a:solidFill>
                  <a:srgbClr val="000000"/>
                </a:solidFill>
                <a:latin typeface="Calibri"/>
                <a:ea typeface="Calibri"/>
                <a:cs typeface="Calibri"/>
              </a:rPr>
              <a:t> </a:t>
            </a:r>
            <a:r>
              <a:rPr lang="en-US" altLang="zh-CN" sz="1202" spc="8" dirty="0" smtClean="0">
                <a:solidFill>
                  <a:srgbClr val="000000"/>
                </a:solidFill>
                <a:latin typeface="Calibri"/>
                <a:ea typeface="Calibri"/>
                <a:cs typeface="Calibri"/>
              </a:rPr>
              <a:t>енован</a:t>
            </a:r>
            <a:r>
              <a:rPr lang="en-US" altLang="zh-CN" sz="1202" spc="-241" dirty="0" smtClean="0">
                <a:solidFill>
                  <a:srgbClr val="000000"/>
                </a:solidFill>
                <a:latin typeface="Calibri"/>
                <a:ea typeface="Calibri"/>
                <a:cs typeface="Calibri"/>
              </a:rPr>
              <a:t> </a:t>
            </a:r>
            <a:r>
              <a:rPr lang="en-US" altLang="zh-CN" sz="1202" spc="1" dirty="0" smtClean="0">
                <a:solidFill>
                  <a:srgbClr val="000000"/>
                </a:solidFill>
                <a:latin typeface="Calibri"/>
                <a:ea typeface="Calibri"/>
                <a:cs typeface="Calibri"/>
              </a:rPr>
              <a:t>и</a:t>
            </a:r>
            <a:r>
              <a:rPr lang="en-US" altLang="zh-CN" sz="1202" spc="-248" dirty="0" smtClean="0">
                <a:solidFill>
                  <a:srgbClr val="000000"/>
                </a:solidFill>
                <a:latin typeface="Calibri"/>
                <a:ea typeface="Calibri"/>
                <a:cs typeface="Calibri"/>
              </a:rPr>
              <a:t> </a:t>
            </a:r>
            <a:r>
              <a:rPr lang="en-US" altLang="zh-CN" sz="1202" spc="1" dirty="0" smtClean="0">
                <a:solidFill>
                  <a:srgbClr val="000000"/>
                </a:solidFill>
                <a:latin typeface="Calibri"/>
                <a:ea typeface="Calibri"/>
                <a:cs typeface="Calibri"/>
              </a:rPr>
              <a:t>е</a:t>
            </a:r>
            <a:r>
              <a:rPr lang="en-US" altLang="zh-CN" sz="1202" spc="-45" dirty="0" smtClean="0">
                <a:solidFill>
                  <a:srgbClr val="000000"/>
                </a:solidFill>
                <a:latin typeface="Calibri"/>
                <a:ea typeface="Calibri"/>
                <a:cs typeface="Calibri"/>
              </a:rPr>
              <a:t> </a:t>
            </a:r>
            <a:r>
              <a:rPr lang="en-US" altLang="zh-CN" sz="1202" spc="1" dirty="0" smtClean="0">
                <a:solidFill>
                  <a:srgbClr val="000000"/>
                </a:solidFill>
                <a:latin typeface="Calibri"/>
                <a:ea typeface="Calibri"/>
                <a:cs typeface="Calibri"/>
              </a:rPr>
              <a:t>ю</a:t>
            </a:r>
            <a:r>
              <a:rPr lang="en-US" altLang="zh-CN" sz="1202" spc="-238" dirty="0" smtClean="0">
                <a:solidFill>
                  <a:srgbClr val="000000"/>
                </a:solidFill>
                <a:latin typeface="Calibri"/>
                <a:ea typeface="Calibri"/>
                <a:cs typeface="Calibri"/>
              </a:rPr>
              <a:t> </a:t>
            </a:r>
            <a:r>
              <a:rPr lang="en-US" altLang="zh-CN" sz="1202" spc="1" dirty="0" smtClean="0">
                <a:solidFill>
                  <a:srgbClr val="000000"/>
                </a:solidFill>
                <a:latin typeface="Calibri"/>
                <a:ea typeface="Calibri"/>
                <a:cs typeface="Calibri"/>
              </a:rPr>
              <a:t>р</a:t>
            </a:r>
            <a:r>
              <a:rPr lang="en-US" altLang="zh-CN" sz="1202" spc="-240" dirty="0" smtClean="0">
                <a:solidFill>
                  <a:srgbClr val="000000"/>
                </a:solidFill>
                <a:latin typeface="Calibri"/>
                <a:ea typeface="Calibri"/>
                <a:cs typeface="Calibri"/>
              </a:rPr>
              <a:t> </a:t>
            </a:r>
            <a:r>
              <a:rPr lang="en-US" altLang="zh-CN" sz="1202" spc="1" dirty="0" smtClean="0">
                <a:solidFill>
                  <a:srgbClr val="000000"/>
                </a:solidFill>
                <a:latin typeface="Calibri"/>
                <a:ea typeface="Calibri"/>
                <a:cs typeface="Calibri"/>
              </a:rPr>
              <a:t>и</a:t>
            </a:r>
            <a:r>
              <a:rPr lang="en-US" altLang="zh-CN" sz="1202" spc="-248" dirty="0" smtClean="0">
                <a:solidFill>
                  <a:srgbClr val="000000"/>
                </a:solidFill>
                <a:latin typeface="Calibri"/>
                <a:ea typeface="Calibri"/>
                <a:cs typeface="Calibri"/>
              </a:rPr>
              <a:t> </a:t>
            </a:r>
            <a:r>
              <a:rPr lang="en-US" altLang="zh-CN" sz="1202" spc="6" dirty="0" smtClean="0">
                <a:solidFill>
                  <a:srgbClr val="000000"/>
                </a:solidFill>
                <a:latin typeface="Calibri"/>
                <a:ea typeface="Calibri"/>
                <a:cs typeface="Calibri"/>
              </a:rPr>
              <a:t>дического</a:t>
            </a:r>
            <a:r>
              <a:rPr lang="en-US" altLang="zh-CN" sz="1202" spc="-7" dirty="0" smtClean="0">
                <a:solidFill>
                  <a:srgbClr val="000000"/>
                </a:solidFill>
                <a:latin typeface="Calibri"/>
                <a:ea typeface="Calibri"/>
                <a:cs typeface="Calibri"/>
              </a:rPr>
              <a:t> </a:t>
            </a:r>
            <a:r>
              <a:rPr lang="en-US" altLang="zh-CN" sz="1202" spc="4" dirty="0" smtClean="0">
                <a:solidFill>
                  <a:srgbClr val="000000"/>
                </a:solidFill>
                <a:latin typeface="Calibri"/>
                <a:ea typeface="Calibri"/>
                <a:cs typeface="Calibri"/>
              </a:rPr>
              <a:t>лиц</a:t>
            </a:r>
            <a:r>
              <a:rPr lang="en-US" altLang="zh-CN" sz="1202" spc="-250" dirty="0" smtClean="0">
                <a:solidFill>
                  <a:srgbClr val="000000"/>
                </a:solidFill>
                <a:latin typeface="Calibri"/>
                <a:ea typeface="Calibri"/>
                <a:cs typeface="Calibri"/>
              </a:rPr>
              <a:t> </a:t>
            </a:r>
            <a:r>
              <a:rPr lang="en-US" altLang="zh-CN" sz="1202" spc="12" dirty="0" smtClean="0">
                <a:solidFill>
                  <a:srgbClr val="000000"/>
                </a:solidFill>
                <a:latin typeface="Calibri"/>
                <a:ea typeface="Calibri"/>
                <a:cs typeface="Calibri"/>
              </a:rPr>
              <a:t>а/</a:t>
            </a:r>
            <a:r>
              <a:rPr lang="en-US" altLang="zh-CN" sz="1202" spc="-257" dirty="0" smtClean="0">
                <a:solidFill>
                  <a:srgbClr val="000000"/>
                </a:solidFill>
                <a:latin typeface="Calibri"/>
                <a:ea typeface="Calibri"/>
                <a:cs typeface="Calibri"/>
              </a:rPr>
              <a:t> </a:t>
            </a:r>
            <a:r>
              <a:rPr lang="en-US" altLang="zh-CN" sz="1202" spc="11" dirty="0" smtClean="0">
                <a:solidFill>
                  <a:srgbClr val="000000"/>
                </a:solidFill>
                <a:latin typeface="Calibri"/>
                <a:ea typeface="Calibri"/>
                <a:cs typeface="Calibri"/>
              </a:rPr>
              <a:t>индивидуальног</a:t>
            </a:r>
            <a:r>
              <a:rPr lang="en-US" altLang="zh-CN" sz="1202" spc="-239" dirty="0" smtClean="0">
                <a:solidFill>
                  <a:srgbClr val="000000"/>
                </a:solidFill>
                <a:latin typeface="Calibri"/>
                <a:ea typeface="Calibri"/>
                <a:cs typeface="Calibri"/>
              </a:rPr>
              <a:t> </a:t>
            </a:r>
            <a:r>
              <a:rPr lang="en-US" altLang="zh-CN" sz="1202" spc="1" dirty="0" smtClean="0">
                <a:solidFill>
                  <a:srgbClr val="000000"/>
                </a:solidFill>
                <a:latin typeface="Calibri"/>
                <a:ea typeface="Calibri"/>
                <a:cs typeface="Calibri"/>
              </a:rPr>
              <a:t>о</a:t>
            </a:r>
            <a:r>
              <a:rPr lang="en-US" altLang="zh-CN" sz="1202" spc="-80" dirty="0" smtClean="0">
                <a:solidFill>
                  <a:srgbClr val="000000"/>
                </a:solidFill>
                <a:latin typeface="Calibri"/>
                <a:ea typeface="Calibri"/>
                <a:cs typeface="Calibri"/>
              </a:rPr>
              <a:t> </a:t>
            </a:r>
            <a:r>
              <a:rPr lang="en-US" altLang="zh-CN" sz="1202" spc="0" dirty="0" smtClean="0">
                <a:solidFill>
                  <a:srgbClr val="000000"/>
                </a:solidFill>
                <a:latin typeface="Calibri"/>
                <a:ea typeface="Calibri"/>
                <a:cs typeface="Calibri"/>
              </a:rPr>
              <a:t>предпринимател</a:t>
            </a:r>
            <a:r>
              <a:rPr lang="en-US" altLang="zh-CN" sz="1202" spc="-259" dirty="0" smtClean="0">
                <a:solidFill>
                  <a:srgbClr val="000000"/>
                </a:solidFill>
                <a:latin typeface="Calibri"/>
                <a:ea typeface="Calibri"/>
                <a:cs typeface="Calibri"/>
              </a:rPr>
              <a:t> </a:t>
            </a:r>
            <a:r>
              <a:rPr lang="en-US" altLang="zh-CN" sz="1202" spc="15" dirty="0" smtClean="0">
                <a:solidFill>
                  <a:srgbClr val="000000"/>
                </a:solidFill>
                <a:latin typeface="Calibri"/>
                <a:ea typeface="Calibri"/>
                <a:cs typeface="Calibri"/>
              </a:rPr>
              <a:t>я)</a:t>
            </a:r>
          </a:p>
        </p:txBody>
      </p:sp>
      <p:sp>
        <p:nvSpPr>
          <p:cNvPr id="6" name="Text Box6"/>
          <p:cNvSpPr txBox="1"/>
          <p:nvPr/>
        </p:nvSpPr>
        <p:spPr>
          <a:xfrm>
            <a:off x="7485761" y="121427"/>
            <a:ext cx="1411047" cy="228917"/>
          </a:xfrm>
          <a:prstGeom prst="rect">
            <a:avLst/>
          </a:prstGeom>
          <a:noFill/>
        </p:spPr>
        <p:txBody>
          <a:bodyPr wrap="none" lIns="0" tIns="0" rIns="0" rtlCol="0">
            <a:spAutoFit/>
          </a:bodyPr>
          <a:lstStyle/>
          <a:p>
            <a:r>
              <a:rPr lang="en-US" altLang="zh-CN" sz="1802" i="1" spc="-10" dirty="0" smtClean="0">
                <a:solidFill>
                  <a:srgbClr val="000000"/>
                </a:solidFill>
                <a:latin typeface="Calibri"/>
                <a:ea typeface="Calibri"/>
                <a:cs typeface="Calibri"/>
              </a:rPr>
              <a:t>Прил</a:t>
            </a:r>
            <a:r>
              <a:rPr lang="en-US" altLang="zh-CN" sz="1802" i="1" spc="-387" dirty="0" smtClean="0">
                <a:solidFill>
                  <a:srgbClr val="000000"/>
                </a:solidFill>
                <a:latin typeface="Calibri"/>
                <a:ea typeface="Calibri"/>
                <a:cs typeface="Calibri"/>
              </a:rPr>
              <a:t> </a:t>
            </a:r>
            <a:r>
              <a:rPr lang="en-US" altLang="zh-CN" sz="1802" i="1" spc="1" dirty="0" smtClean="0">
                <a:solidFill>
                  <a:srgbClr val="000000"/>
                </a:solidFill>
                <a:latin typeface="Calibri"/>
                <a:ea typeface="Calibri"/>
                <a:cs typeface="Calibri"/>
              </a:rPr>
              <a:t>о</a:t>
            </a:r>
            <a:r>
              <a:rPr lang="en-US" altLang="zh-CN" sz="1802" i="1" spc="-382" dirty="0" smtClean="0">
                <a:solidFill>
                  <a:srgbClr val="000000"/>
                </a:solidFill>
                <a:latin typeface="Calibri"/>
                <a:ea typeface="Calibri"/>
                <a:cs typeface="Calibri"/>
              </a:rPr>
              <a:t> </a:t>
            </a:r>
            <a:r>
              <a:rPr lang="en-US" altLang="zh-CN" sz="1802" i="1" spc="6" dirty="0" smtClean="0">
                <a:solidFill>
                  <a:srgbClr val="000000"/>
                </a:solidFill>
                <a:latin typeface="Calibri"/>
                <a:ea typeface="Calibri"/>
                <a:cs typeface="Calibri"/>
              </a:rPr>
              <a:t>же</a:t>
            </a:r>
            <a:r>
              <a:rPr lang="en-US" altLang="zh-CN" sz="1802" i="1" spc="-371" dirty="0" smtClean="0">
                <a:solidFill>
                  <a:srgbClr val="000000"/>
                </a:solidFill>
                <a:latin typeface="Calibri"/>
                <a:ea typeface="Calibri"/>
                <a:cs typeface="Calibri"/>
              </a:rPr>
              <a:t> </a:t>
            </a:r>
            <a:r>
              <a:rPr lang="en-US" altLang="zh-CN" sz="1802" i="1" spc="1" dirty="0" smtClean="0">
                <a:solidFill>
                  <a:srgbClr val="000000"/>
                </a:solidFill>
                <a:latin typeface="Calibri"/>
                <a:ea typeface="Calibri"/>
                <a:cs typeface="Calibri"/>
              </a:rPr>
              <a:t>н</a:t>
            </a:r>
            <a:r>
              <a:rPr lang="en-US" altLang="zh-CN" sz="1802" i="1" spc="-383" dirty="0" smtClean="0">
                <a:solidFill>
                  <a:srgbClr val="000000"/>
                </a:solidFill>
                <a:latin typeface="Calibri"/>
                <a:ea typeface="Calibri"/>
                <a:cs typeface="Calibri"/>
              </a:rPr>
              <a:t> </a:t>
            </a:r>
            <a:r>
              <a:rPr lang="en-US" altLang="zh-CN" sz="1802" i="1" spc="-12" dirty="0" smtClean="0">
                <a:solidFill>
                  <a:srgbClr val="000000"/>
                </a:solidFill>
                <a:latin typeface="Calibri"/>
                <a:ea typeface="Calibri"/>
                <a:cs typeface="Calibri"/>
              </a:rPr>
              <a:t>ие</a:t>
            </a:r>
            <a:r>
              <a:rPr lang="en-US" altLang="zh-CN" sz="1802" i="1" spc="79" dirty="0" smtClean="0">
                <a:solidFill>
                  <a:srgbClr val="000000"/>
                </a:solidFill>
                <a:latin typeface="Calibri"/>
                <a:ea typeface="Calibri"/>
                <a:cs typeface="Calibri"/>
              </a:rPr>
              <a:t> </a:t>
            </a:r>
            <a:r>
              <a:rPr lang="en-US" altLang="zh-CN" sz="1802" i="1" spc="1" dirty="0" smtClean="0">
                <a:solidFill>
                  <a:srgbClr val="000000"/>
                </a:solidFill>
                <a:latin typeface="Calibri"/>
                <a:ea typeface="Calibri"/>
                <a:cs typeface="Calibri"/>
              </a:rPr>
              <a:t>5</a:t>
            </a:r>
          </a:p>
        </p:txBody>
      </p:sp>
      <p:sp>
        <p:nvSpPr>
          <p:cNvPr id="7" name="Text Box7"/>
          <p:cNvSpPr txBox="1"/>
          <p:nvPr/>
        </p:nvSpPr>
        <p:spPr>
          <a:xfrm>
            <a:off x="120410" y="5215012"/>
            <a:ext cx="5230786" cy="458072"/>
          </a:xfrm>
          <a:prstGeom prst="rect">
            <a:avLst/>
          </a:prstGeom>
          <a:noFill/>
        </p:spPr>
        <p:txBody>
          <a:bodyPr wrap="none" lIns="0" tIns="0" rIns="0" rtlCol="0">
            <a:spAutoFit/>
          </a:bodyPr>
          <a:lstStyle/>
          <a:p>
            <a:r>
              <a:rPr lang="en-US" altLang="zh-CN" sz="1052" spc="1" dirty="0" smtClean="0">
                <a:solidFill>
                  <a:srgbClr val="000000"/>
                </a:solidFill>
                <a:latin typeface="Calibri"/>
                <a:ea typeface="Calibri"/>
                <a:cs typeface="Calibri"/>
              </a:rPr>
              <a:t>В</a:t>
            </a:r>
            <a:r>
              <a:rPr lang="en-US" altLang="zh-CN" sz="1052" spc="-209" dirty="0" smtClean="0">
                <a:solidFill>
                  <a:srgbClr val="000000"/>
                </a:solidFill>
                <a:latin typeface="Calibri"/>
                <a:ea typeface="Calibri"/>
                <a:cs typeface="Calibri"/>
              </a:rPr>
              <a:t> </a:t>
            </a:r>
            <a:r>
              <a:rPr lang="en-US" altLang="zh-CN" sz="1052" spc="1" dirty="0" smtClean="0">
                <a:solidFill>
                  <a:srgbClr val="000000"/>
                </a:solidFill>
                <a:latin typeface="Calibri"/>
                <a:ea typeface="Calibri"/>
                <a:cs typeface="Calibri"/>
              </a:rPr>
              <a:t>ы</a:t>
            </a:r>
            <a:r>
              <a:rPr lang="en-US" altLang="zh-CN" sz="1052" spc="-214" dirty="0" smtClean="0">
                <a:solidFill>
                  <a:srgbClr val="000000"/>
                </a:solidFill>
                <a:latin typeface="Calibri"/>
                <a:ea typeface="Calibri"/>
                <a:cs typeface="Calibri"/>
              </a:rPr>
              <a:t> </a:t>
            </a:r>
            <a:r>
              <a:rPr lang="en-US" altLang="zh-CN" sz="1052" spc="1" dirty="0" smtClean="0">
                <a:solidFill>
                  <a:srgbClr val="000000"/>
                </a:solidFill>
                <a:latin typeface="Calibri"/>
                <a:ea typeface="Calibri"/>
                <a:cs typeface="Calibri"/>
              </a:rPr>
              <a:t>в</a:t>
            </a:r>
            <a:r>
              <a:rPr lang="en-US" altLang="zh-CN" sz="1052" spc="-215" dirty="0" smtClean="0">
                <a:solidFill>
                  <a:srgbClr val="000000"/>
                </a:solidFill>
                <a:latin typeface="Calibri"/>
                <a:ea typeface="Calibri"/>
                <a:cs typeface="Calibri"/>
              </a:rPr>
              <a:t> </a:t>
            </a:r>
            <a:r>
              <a:rPr lang="en-US" altLang="zh-CN" sz="1052" spc="1" dirty="0" smtClean="0">
                <a:solidFill>
                  <a:srgbClr val="000000"/>
                </a:solidFill>
                <a:latin typeface="Calibri"/>
                <a:ea typeface="Calibri"/>
                <a:cs typeface="Calibri"/>
              </a:rPr>
              <a:t>о</a:t>
            </a:r>
            <a:r>
              <a:rPr lang="en-US" altLang="zh-CN" sz="1052" spc="-210" dirty="0" smtClean="0">
                <a:solidFill>
                  <a:srgbClr val="000000"/>
                </a:solidFill>
                <a:latin typeface="Calibri"/>
                <a:ea typeface="Calibri"/>
                <a:cs typeface="Calibri"/>
              </a:rPr>
              <a:t> </a:t>
            </a:r>
            <a:r>
              <a:rPr lang="en-US" altLang="zh-CN" sz="1052" spc="1" dirty="0" smtClean="0">
                <a:solidFill>
                  <a:srgbClr val="000000"/>
                </a:solidFill>
                <a:latin typeface="Calibri"/>
                <a:ea typeface="Calibri"/>
                <a:cs typeface="Calibri"/>
              </a:rPr>
              <a:t>д</a:t>
            </a:r>
            <a:r>
              <a:rPr lang="en-US" altLang="zh-CN" sz="1052" spc="-224" dirty="0" smtClean="0">
                <a:solidFill>
                  <a:srgbClr val="000000"/>
                </a:solidFill>
                <a:latin typeface="Calibri"/>
                <a:ea typeface="Calibri"/>
                <a:cs typeface="Calibri"/>
              </a:rPr>
              <a:t> </a:t>
            </a:r>
            <a:r>
              <a:rPr lang="en-US" altLang="zh-CN" sz="1052" spc="8" dirty="0" smtClean="0">
                <a:solidFill>
                  <a:srgbClr val="000000"/>
                </a:solidFill>
                <a:latin typeface="Calibri"/>
                <a:ea typeface="Calibri"/>
                <a:cs typeface="Calibri"/>
              </a:rPr>
              <a:t>ы:_____________________________________________________________________</a:t>
            </a:r>
          </a:p>
          <a:p>
            <a:pPr>
              <a:lnSpc>
                <a:spcPts val="1276"/>
              </a:lnSpc>
            </a:pPr>
            <a:r>
              <a:rPr lang="en-US" altLang="zh-CN" sz="1050" spc="0" dirty="0" smtClean="0">
                <a:solidFill>
                  <a:srgbClr val="000000"/>
                </a:solidFill>
                <a:latin typeface="Calibri"/>
                <a:ea typeface="Calibri"/>
                <a:cs typeface="Calibri"/>
              </a:rPr>
              <a:t>Пре</a:t>
            </a:r>
            <a:r>
              <a:rPr lang="en-US" altLang="zh-CN" sz="1050" spc="-234" dirty="0" smtClean="0">
                <a:solidFill>
                  <a:srgbClr val="000000"/>
                </a:solidFill>
                <a:latin typeface="Calibri"/>
                <a:ea typeface="Calibri"/>
                <a:cs typeface="Calibri"/>
              </a:rPr>
              <a:t> </a:t>
            </a:r>
            <a:r>
              <a:rPr lang="en-US" altLang="zh-CN" sz="1050" spc="0" dirty="0" smtClean="0">
                <a:solidFill>
                  <a:srgbClr val="000000"/>
                </a:solidFill>
                <a:latin typeface="Calibri"/>
                <a:ea typeface="Calibri"/>
                <a:cs typeface="Calibri"/>
              </a:rPr>
              <a:t>д</a:t>
            </a:r>
            <a:r>
              <a:rPr lang="en-US" altLang="zh-CN" sz="1050" spc="-221" dirty="0" smtClean="0">
                <a:solidFill>
                  <a:srgbClr val="000000"/>
                </a:solidFill>
                <a:latin typeface="Calibri"/>
                <a:ea typeface="Calibri"/>
                <a:cs typeface="Calibri"/>
              </a:rPr>
              <a:t> </a:t>
            </a:r>
            <a:r>
              <a:rPr lang="en-US" altLang="zh-CN" sz="1050" spc="0" dirty="0" smtClean="0">
                <a:solidFill>
                  <a:srgbClr val="000000"/>
                </a:solidFill>
                <a:latin typeface="Calibri"/>
                <a:ea typeface="Calibri"/>
                <a:cs typeface="Calibri"/>
              </a:rPr>
              <a:t>л</a:t>
            </a:r>
            <a:r>
              <a:rPr lang="en-US" altLang="zh-CN" sz="1050" spc="-228" dirty="0" smtClean="0">
                <a:solidFill>
                  <a:srgbClr val="000000"/>
                </a:solidFill>
                <a:latin typeface="Calibri"/>
                <a:ea typeface="Calibri"/>
                <a:cs typeface="Calibri"/>
              </a:rPr>
              <a:t> </a:t>
            </a:r>
            <a:r>
              <a:rPr lang="en-US" altLang="zh-CN" sz="1050" spc="0" dirty="0" smtClean="0">
                <a:solidFill>
                  <a:srgbClr val="000000"/>
                </a:solidFill>
                <a:latin typeface="Calibri"/>
                <a:ea typeface="Calibri"/>
                <a:cs typeface="Calibri"/>
              </a:rPr>
              <a:t>о</a:t>
            </a:r>
            <a:r>
              <a:rPr lang="en-US" altLang="zh-CN" sz="1050" spc="-211" dirty="0" smtClean="0">
                <a:solidFill>
                  <a:srgbClr val="000000"/>
                </a:solidFill>
                <a:latin typeface="Calibri"/>
                <a:ea typeface="Calibri"/>
                <a:cs typeface="Calibri"/>
              </a:rPr>
              <a:t> </a:t>
            </a:r>
            <a:r>
              <a:rPr lang="en-US" altLang="zh-CN" sz="1050" spc="0" dirty="0" smtClean="0">
                <a:solidFill>
                  <a:srgbClr val="000000"/>
                </a:solidFill>
                <a:latin typeface="Calibri"/>
                <a:ea typeface="Calibri"/>
                <a:cs typeface="Calibri"/>
              </a:rPr>
              <a:t>ж</a:t>
            </a:r>
            <a:r>
              <a:rPr lang="en-US" altLang="zh-CN" sz="1050" spc="-208" dirty="0" smtClean="0">
                <a:solidFill>
                  <a:srgbClr val="000000"/>
                </a:solidFill>
                <a:latin typeface="Calibri"/>
                <a:ea typeface="Calibri"/>
                <a:cs typeface="Calibri"/>
              </a:rPr>
              <a:t> </a:t>
            </a:r>
            <a:r>
              <a:rPr lang="en-US" altLang="zh-CN" sz="1050" spc="0" dirty="0" smtClean="0">
                <a:solidFill>
                  <a:srgbClr val="000000"/>
                </a:solidFill>
                <a:latin typeface="Calibri"/>
                <a:ea typeface="Calibri"/>
                <a:cs typeface="Calibri"/>
              </a:rPr>
              <a:t>е</a:t>
            </a:r>
            <a:r>
              <a:rPr lang="en-US" altLang="zh-CN" sz="1050" spc="-234" dirty="0" smtClean="0">
                <a:solidFill>
                  <a:srgbClr val="000000"/>
                </a:solidFill>
                <a:latin typeface="Calibri"/>
                <a:ea typeface="Calibri"/>
                <a:cs typeface="Calibri"/>
              </a:rPr>
              <a:t> </a:t>
            </a:r>
            <a:r>
              <a:rPr lang="en-US" altLang="zh-CN" sz="1050" spc="0" dirty="0" smtClean="0">
                <a:solidFill>
                  <a:srgbClr val="000000"/>
                </a:solidFill>
                <a:latin typeface="Calibri"/>
                <a:ea typeface="Calibri"/>
                <a:cs typeface="Calibri"/>
              </a:rPr>
              <a:t>н</a:t>
            </a:r>
            <a:r>
              <a:rPr lang="en-US" altLang="zh-CN" sz="1050" spc="-202" dirty="0" smtClean="0">
                <a:solidFill>
                  <a:srgbClr val="000000"/>
                </a:solidFill>
                <a:latin typeface="Calibri"/>
                <a:ea typeface="Calibri"/>
                <a:cs typeface="Calibri"/>
              </a:rPr>
              <a:t> </a:t>
            </a:r>
            <a:r>
              <a:rPr lang="en-US" altLang="zh-CN" sz="1050" spc="0" dirty="0" smtClean="0">
                <a:solidFill>
                  <a:srgbClr val="000000"/>
                </a:solidFill>
                <a:latin typeface="Calibri"/>
                <a:ea typeface="Calibri"/>
                <a:cs typeface="Calibri"/>
              </a:rPr>
              <a:t>и</a:t>
            </a:r>
            <a:r>
              <a:rPr lang="en-US" altLang="zh-CN" sz="1050" spc="-203" dirty="0" smtClean="0">
                <a:solidFill>
                  <a:srgbClr val="000000"/>
                </a:solidFill>
                <a:latin typeface="Calibri"/>
                <a:ea typeface="Calibri"/>
                <a:cs typeface="Calibri"/>
              </a:rPr>
              <a:t> </a:t>
            </a:r>
            <a:r>
              <a:rPr lang="en-US" altLang="zh-CN" sz="1050" spc="9" dirty="0" smtClean="0">
                <a:solidFill>
                  <a:srgbClr val="000000"/>
                </a:solidFill>
                <a:latin typeface="Calibri"/>
                <a:ea typeface="Calibri"/>
                <a:cs typeface="Calibri"/>
              </a:rPr>
              <a:t>я:_________________________________________________________________</a:t>
            </a:r>
          </a:p>
          <a:p>
            <a:pPr>
              <a:lnSpc>
                <a:spcPts val="1277"/>
              </a:lnSpc>
            </a:pPr>
            <a:r>
              <a:rPr lang="en-US" altLang="zh-CN" sz="1050" spc="0" dirty="0" smtClean="0">
                <a:solidFill>
                  <a:srgbClr val="000000"/>
                </a:solidFill>
                <a:latin typeface="Calibri"/>
                <a:ea typeface="Calibri"/>
                <a:cs typeface="Calibri"/>
              </a:rPr>
              <a:t>«___»</a:t>
            </a:r>
            <a:r>
              <a:rPr lang="en-US" altLang="zh-CN" sz="1050" spc="53" dirty="0" smtClean="0">
                <a:solidFill>
                  <a:srgbClr val="000000"/>
                </a:solidFill>
                <a:latin typeface="Calibri"/>
                <a:ea typeface="Calibri"/>
                <a:cs typeface="Calibri"/>
              </a:rPr>
              <a:t> </a:t>
            </a:r>
            <a:r>
              <a:rPr lang="en-US" altLang="zh-CN" sz="1050" spc="2" dirty="0" smtClean="0">
                <a:solidFill>
                  <a:srgbClr val="000000"/>
                </a:solidFill>
                <a:latin typeface="Calibri"/>
                <a:ea typeface="Calibri"/>
                <a:cs typeface="Calibri"/>
              </a:rPr>
              <a:t>______________</a:t>
            </a:r>
            <a:r>
              <a:rPr lang="en-US" altLang="zh-CN" sz="1050" spc="-234" dirty="0" smtClean="0">
                <a:solidFill>
                  <a:srgbClr val="000000"/>
                </a:solidFill>
                <a:latin typeface="Calibri"/>
                <a:ea typeface="Calibri"/>
                <a:cs typeface="Calibri"/>
              </a:rPr>
              <a:t> </a:t>
            </a:r>
            <a:r>
              <a:rPr lang="en-US" altLang="zh-CN" sz="1050" spc="7" dirty="0" smtClean="0">
                <a:solidFill>
                  <a:srgbClr val="000000"/>
                </a:solidFill>
                <a:latin typeface="Calibri"/>
                <a:ea typeface="Calibri"/>
                <a:cs typeface="Calibri"/>
              </a:rPr>
              <a:t>г.</a:t>
            </a:r>
            <a:r>
              <a:rPr lang="en-US" altLang="zh-CN" sz="1050" spc="176" dirty="0" smtClean="0">
                <a:solidFill>
                  <a:srgbClr val="000000"/>
                </a:solidFill>
                <a:latin typeface="Calibri"/>
                <a:ea typeface="Calibri"/>
                <a:cs typeface="Calibri"/>
              </a:rPr>
              <a:t> </a:t>
            </a:r>
            <a:r>
              <a:rPr lang="en-US" altLang="zh-CN" sz="1050" spc="3" dirty="0" smtClean="0">
                <a:solidFill>
                  <a:srgbClr val="000000"/>
                </a:solidFill>
                <a:latin typeface="Calibri"/>
                <a:ea typeface="Calibri"/>
                <a:cs typeface="Calibri"/>
              </a:rPr>
              <a:t>________________________</a:t>
            </a:r>
          </a:p>
        </p:txBody>
      </p:sp>
      <p:sp>
        <p:nvSpPr>
          <p:cNvPr id="8" name="Text Box8"/>
          <p:cNvSpPr txBox="1"/>
          <p:nvPr/>
        </p:nvSpPr>
        <p:spPr>
          <a:xfrm>
            <a:off x="139720" y="5663725"/>
            <a:ext cx="1808387" cy="133667"/>
          </a:xfrm>
          <a:prstGeom prst="rect">
            <a:avLst/>
          </a:prstGeom>
          <a:noFill/>
        </p:spPr>
        <p:txBody>
          <a:bodyPr wrap="none" lIns="0" tIns="0" rIns="0" rtlCol="0">
            <a:spAutoFit/>
          </a:bodyPr>
          <a:lstStyle/>
          <a:p>
            <a:r>
              <a:rPr lang="en-US" altLang="zh-CN" sz="1052" spc="4" dirty="0" smtClean="0">
                <a:solidFill>
                  <a:srgbClr val="000000"/>
                </a:solidFill>
                <a:latin typeface="Calibri"/>
                <a:ea typeface="Calibri"/>
                <a:cs typeface="Calibri"/>
              </a:rPr>
              <a:t>___________________________</a:t>
            </a:r>
          </a:p>
        </p:txBody>
      </p:sp>
      <p:sp>
        <p:nvSpPr>
          <p:cNvPr id="9" name="Text Box9"/>
          <p:cNvSpPr txBox="1"/>
          <p:nvPr/>
        </p:nvSpPr>
        <p:spPr>
          <a:xfrm>
            <a:off x="120410" y="5897711"/>
            <a:ext cx="3888814" cy="143192"/>
          </a:xfrm>
          <a:prstGeom prst="rect">
            <a:avLst/>
          </a:prstGeom>
          <a:noFill/>
        </p:spPr>
        <p:txBody>
          <a:bodyPr wrap="none" lIns="0" tIns="0" rIns="0" rtlCol="0">
            <a:spAutoFit/>
          </a:bodyPr>
          <a:lstStyle/>
          <a:p>
            <a:r>
              <a:rPr lang="en-US" altLang="zh-CN" sz="1052" spc="11" dirty="0" smtClean="0">
                <a:solidFill>
                  <a:srgbClr val="000000"/>
                </a:solidFill>
                <a:latin typeface="Calibri"/>
                <a:ea typeface="Calibri"/>
                <a:cs typeface="Calibri"/>
              </a:rPr>
              <a:t>Ф.</a:t>
            </a:r>
            <a:r>
              <a:rPr lang="en-US" altLang="zh-CN" sz="1052" spc="-202" dirty="0" smtClean="0">
                <a:solidFill>
                  <a:srgbClr val="000000"/>
                </a:solidFill>
                <a:latin typeface="Calibri"/>
                <a:ea typeface="Calibri"/>
                <a:cs typeface="Calibri"/>
              </a:rPr>
              <a:t> </a:t>
            </a:r>
            <a:r>
              <a:rPr lang="en-US" altLang="zh-CN" sz="1052" spc="2" dirty="0" smtClean="0">
                <a:solidFill>
                  <a:srgbClr val="000000"/>
                </a:solidFill>
                <a:latin typeface="Calibri"/>
                <a:ea typeface="Calibri"/>
                <a:cs typeface="Calibri"/>
              </a:rPr>
              <a:t>И.</a:t>
            </a:r>
            <a:r>
              <a:rPr lang="en-US" altLang="zh-CN" sz="1052" spc="-199" dirty="0" smtClean="0">
                <a:solidFill>
                  <a:srgbClr val="000000"/>
                </a:solidFill>
                <a:latin typeface="Calibri"/>
                <a:ea typeface="Calibri"/>
                <a:cs typeface="Calibri"/>
              </a:rPr>
              <a:t> </a:t>
            </a:r>
            <a:r>
              <a:rPr lang="en-US" altLang="zh-CN" sz="1052" spc="-7" dirty="0" smtClean="0">
                <a:solidFill>
                  <a:srgbClr val="000000"/>
                </a:solidFill>
                <a:latin typeface="Calibri"/>
                <a:ea typeface="Calibri"/>
                <a:cs typeface="Calibri"/>
              </a:rPr>
              <a:t>О.</a:t>
            </a:r>
            <a:r>
              <a:rPr lang="en-US" altLang="zh-CN" sz="1052" spc="-57" dirty="0" smtClean="0">
                <a:solidFill>
                  <a:srgbClr val="000000"/>
                </a:solidFill>
                <a:latin typeface="Calibri"/>
                <a:ea typeface="Calibri"/>
                <a:cs typeface="Calibri"/>
              </a:rPr>
              <a:t> </a:t>
            </a:r>
            <a:r>
              <a:rPr lang="en-US" altLang="zh-CN" sz="1127" spc="-45" dirty="0" smtClean="0">
                <a:solidFill>
                  <a:srgbClr val="000000"/>
                </a:solidFill>
                <a:latin typeface="Calibri"/>
                <a:ea typeface="Calibri"/>
                <a:cs typeface="Calibri"/>
              </a:rPr>
              <a:t>______________</a:t>
            </a:r>
            <a:r>
              <a:rPr lang="en-US" altLang="zh-CN" sz="1127" spc="316" dirty="0" smtClean="0">
                <a:solidFill>
                  <a:srgbClr val="000000"/>
                </a:solidFill>
                <a:latin typeface="Calibri"/>
                <a:ea typeface="Calibri"/>
                <a:cs typeface="Calibri"/>
              </a:rPr>
              <a:t> </a:t>
            </a:r>
            <a:r>
              <a:rPr lang="en-US" altLang="zh-CN" sz="1052" spc="0" dirty="0" smtClean="0">
                <a:solidFill>
                  <a:srgbClr val="000000"/>
                </a:solidFill>
                <a:latin typeface="Calibri"/>
                <a:ea typeface="Calibri"/>
                <a:cs typeface="Calibri"/>
              </a:rPr>
              <a:t>(</a:t>
            </a:r>
            <a:r>
              <a:rPr lang="en-US" altLang="zh-CN" sz="1052" spc="-218" dirty="0" smtClean="0">
                <a:solidFill>
                  <a:srgbClr val="000000"/>
                </a:solidFill>
                <a:latin typeface="Calibri"/>
                <a:ea typeface="Calibri"/>
                <a:cs typeface="Calibri"/>
              </a:rPr>
              <a:t> </a:t>
            </a:r>
            <a:r>
              <a:rPr lang="en-US" altLang="zh-CN" sz="1052" spc="1" dirty="0" smtClean="0">
                <a:solidFill>
                  <a:srgbClr val="000000"/>
                </a:solidFill>
                <a:latin typeface="Calibri"/>
                <a:ea typeface="Calibri"/>
                <a:cs typeface="Calibri"/>
              </a:rPr>
              <a:t>п</a:t>
            </a:r>
            <a:r>
              <a:rPr lang="en-US" altLang="zh-CN" sz="1052" spc="-214" dirty="0" smtClean="0">
                <a:solidFill>
                  <a:srgbClr val="000000"/>
                </a:solidFill>
                <a:latin typeface="Calibri"/>
                <a:ea typeface="Calibri"/>
                <a:cs typeface="Calibri"/>
              </a:rPr>
              <a:t> </a:t>
            </a:r>
            <a:r>
              <a:rPr lang="en-US" altLang="zh-CN" sz="1052" spc="1" dirty="0" smtClean="0">
                <a:solidFill>
                  <a:srgbClr val="000000"/>
                </a:solidFill>
                <a:latin typeface="Calibri"/>
                <a:ea typeface="Calibri"/>
                <a:cs typeface="Calibri"/>
              </a:rPr>
              <a:t>о</a:t>
            </a:r>
            <a:r>
              <a:rPr lang="en-US" altLang="zh-CN" sz="1052" spc="-208" dirty="0" smtClean="0">
                <a:solidFill>
                  <a:srgbClr val="000000"/>
                </a:solidFill>
                <a:latin typeface="Calibri"/>
                <a:ea typeface="Calibri"/>
                <a:cs typeface="Calibri"/>
              </a:rPr>
              <a:t> </a:t>
            </a:r>
            <a:r>
              <a:rPr lang="en-US" altLang="zh-CN" sz="1052" spc="1" dirty="0" smtClean="0">
                <a:solidFill>
                  <a:srgbClr val="000000"/>
                </a:solidFill>
                <a:latin typeface="Calibri"/>
                <a:ea typeface="Calibri"/>
                <a:cs typeface="Calibri"/>
              </a:rPr>
              <a:t>д</a:t>
            </a:r>
            <a:r>
              <a:rPr lang="en-US" altLang="zh-CN" sz="1052" spc="-226" dirty="0" smtClean="0">
                <a:solidFill>
                  <a:srgbClr val="000000"/>
                </a:solidFill>
                <a:latin typeface="Calibri"/>
                <a:ea typeface="Calibri"/>
                <a:cs typeface="Calibri"/>
              </a:rPr>
              <a:t> </a:t>
            </a:r>
            <a:r>
              <a:rPr lang="en-US" altLang="zh-CN" sz="1052" spc="1" dirty="0" smtClean="0">
                <a:solidFill>
                  <a:srgbClr val="000000"/>
                </a:solidFill>
                <a:latin typeface="Calibri"/>
                <a:ea typeface="Calibri"/>
                <a:cs typeface="Calibri"/>
              </a:rPr>
              <a:t>п</a:t>
            </a:r>
            <a:r>
              <a:rPr lang="en-US" altLang="zh-CN" sz="1052" spc="-214" dirty="0" smtClean="0">
                <a:solidFill>
                  <a:srgbClr val="000000"/>
                </a:solidFill>
                <a:latin typeface="Calibri"/>
                <a:ea typeface="Calibri"/>
                <a:cs typeface="Calibri"/>
              </a:rPr>
              <a:t> </a:t>
            </a:r>
            <a:r>
              <a:rPr lang="en-US" altLang="zh-CN" sz="1052" spc="1" dirty="0" smtClean="0">
                <a:solidFill>
                  <a:srgbClr val="000000"/>
                </a:solidFill>
                <a:latin typeface="Calibri"/>
                <a:ea typeface="Calibri"/>
                <a:cs typeface="Calibri"/>
              </a:rPr>
              <a:t>и</a:t>
            </a:r>
            <a:r>
              <a:rPr lang="en-US" altLang="zh-CN" sz="1052" spc="-208" dirty="0" smtClean="0">
                <a:solidFill>
                  <a:srgbClr val="000000"/>
                </a:solidFill>
                <a:latin typeface="Calibri"/>
                <a:ea typeface="Calibri"/>
                <a:cs typeface="Calibri"/>
              </a:rPr>
              <a:t> </a:t>
            </a:r>
            <a:r>
              <a:rPr lang="en-US" altLang="zh-CN" sz="1052" spc="1" dirty="0" smtClean="0">
                <a:solidFill>
                  <a:srgbClr val="000000"/>
                </a:solidFill>
                <a:latin typeface="Calibri"/>
                <a:ea typeface="Calibri"/>
                <a:cs typeface="Calibri"/>
              </a:rPr>
              <a:t>с</a:t>
            </a:r>
            <a:r>
              <a:rPr lang="en-US" altLang="zh-CN" sz="1052" spc="-233" dirty="0" smtClean="0">
                <a:solidFill>
                  <a:srgbClr val="000000"/>
                </a:solidFill>
                <a:latin typeface="Calibri"/>
                <a:ea typeface="Calibri"/>
                <a:cs typeface="Calibri"/>
              </a:rPr>
              <a:t> </a:t>
            </a:r>
            <a:r>
              <a:rPr lang="en-US" altLang="zh-CN" sz="1052" spc="1" dirty="0" smtClean="0">
                <a:solidFill>
                  <a:srgbClr val="000000"/>
                </a:solidFill>
                <a:latin typeface="Calibri"/>
                <a:ea typeface="Calibri"/>
                <a:cs typeface="Calibri"/>
              </a:rPr>
              <a:t>ь</a:t>
            </a:r>
            <a:r>
              <a:rPr lang="en-US" altLang="zh-CN" sz="1052" spc="16" dirty="0" smtClean="0">
                <a:solidFill>
                  <a:srgbClr val="000000"/>
                </a:solidFill>
                <a:latin typeface="Calibri"/>
                <a:ea typeface="Calibri"/>
                <a:cs typeface="Calibri"/>
              </a:rPr>
              <a:t> </a:t>
            </a:r>
            <a:r>
              <a:rPr lang="en-US" altLang="zh-CN" sz="1052" spc="1" dirty="0" smtClean="0">
                <a:solidFill>
                  <a:srgbClr val="000000"/>
                </a:solidFill>
                <a:latin typeface="Calibri"/>
                <a:ea typeface="Calibri"/>
                <a:cs typeface="Calibri"/>
              </a:rPr>
              <a:t>п</a:t>
            </a:r>
            <a:r>
              <a:rPr lang="en-US" altLang="zh-CN" sz="1052" spc="-214" dirty="0" smtClean="0">
                <a:solidFill>
                  <a:srgbClr val="000000"/>
                </a:solidFill>
                <a:latin typeface="Calibri"/>
                <a:ea typeface="Calibri"/>
                <a:cs typeface="Calibri"/>
              </a:rPr>
              <a:t> </a:t>
            </a:r>
            <a:r>
              <a:rPr lang="en-US" altLang="zh-CN" sz="1052" spc="1" dirty="0" smtClean="0">
                <a:solidFill>
                  <a:srgbClr val="000000"/>
                </a:solidFill>
                <a:latin typeface="Calibri"/>
                <a:ea typeface="Calibri"/>
                <a:cs typeface="Calibri"/>
              </a:rPr>
              <a:t>р</a:t>
            </a:r>
            <a:r>
              <a:rPr lang="en-US" altLang="zh-CN" sz="1052" spc="-210" dirty="0" smtClean="0">
                <a:solidFill>
                  <a:srgbClr val="000000"/>
                </a:solidFill>
                <a:latin typeface="Calibri"/>
                <a:ea typeface="Calibri"/>
                <a:cs typeface="Calibri"/>
              </a:rPr>
              <a:t> </a:t>
            </a:r>
            <a:r>
              <a:rPr lang="en-US" altLang="zh-CN" sz="1052" spc="1" dirty="0" smtClean="0">
                <a:solidFill>
                  <a:srgbClr val="000000"/>
                </a:solidFill>
                <a:latin typeface="Calibri"/>
                <a:ea typeface="Calibri"/>
                <a:cs typeface="Calibri"/>
              </a:rPr>
              <a:t>ед</a:t>
            </a:r>
            <a:r>
              <a:rPr lang="en-US" altLang="zh-CN" sz="1052" spc="-225" dirty="0" smtClean="0">
                <a:solidFill>
                  <a:srgbClr val="000000"/>
                </a:solidFill>
                <a:latin typeface="Calibri"/>
                <a:ea typeface="Calibri"/>
                <a:cs typeface="Calibri"/>
              </a:rPr>
              <a:t> </a:t>
            </a:r>
            <a:r>
              <a:rPr lang="en-US" altLang="zh-CN" sz="1052" spc="1" dirty="0" smtClean="0">
                <a:solidFill>
                  <a:srgbClr val="000000"/>
                </a:solidFill>
                <a:latin typeface="Calibri"/>
                <a:ea typeface="Calibri"/>
                <a:cs typeface="Calibri"/>
              </a:rPr>
              <a:t>с</a:t>
            </a:r>
            <a:r>
              <a:rPr lang="en-US" altLang="zh-CN" sz="1052" spc="-233" dirty="0" smtClean="0">
                <a:solidFill>
                  <a:srgbClr val="000000"/>
                </a:solidFill>
                <a:latin typeface="Calibri"/>
                <a:ea typeface="Calibri"/>
                <a:cs typeface="Calibri"/>
              </a:rPr>
              <a:t> </a:t>
            </a:r>
            <a:r>
              <a:rPr lang="en-US" altLang="zh-CN" sz="1052" spc="1" dirty="0" smtClean="0">
                <a:solidFill>
                  <a:srgbClr val="000000"/>
                </a:solidFill>
                <a:latin typeface="Calibri"/>
                <a:ea typeface="Calibri"/>
                <a:cs typeface="Calibri"/>
              </a:rPr>
              <a:t>е</a:t>
            </a:r>
            <a:r>
              <a:rPr lang="en-US" altLang="zh-CN" sz="1052" spc="-237" dirty="0" smtClean="0">
                <a:solidFill>
                  <a:srgbClr val="000000"/>
                </a:solidFill>
                <a:latin typeface="Calibri"/>
                <a:ea typeface="Calibri"/>
                <a:cs typeface="Calibri"/>
              </a:rPr>
              <a:t> </a:t>
            </a:r>
            <a:r>
              <a:rPr lang="en-US" altLang="zh-CN" sz="1052" spc="1" dirty="0" smtClean="0">
                <a:solidFill>
                  <a:srgbClr val="000000"/>
                </a:solidFill>
                <a:latin typeface="Calibri"/>
                <a:ea typeface="Calibri"/>
                <a:cs typeface="Calibri"/>
              </a:rPr>
              <a:t>д</a:t>
            </a:r>
            <a:r>
              <a:rPr lang="en-US" altLang="zh-CN" sz="1052" spc="-225" dirty="0" smtClean="0">
                <a:solidFill>
                  <a:srgbClr val="000000"/>
                </a:solidFill>
                <a:latin typeface="Calibri"/>
                <a:ea typeface="Calibri"/>
                <a:cs typeface="Calibri"/>
              </a:rPr>
              <a:t> </a:t>
            </a:r>
            <a:r>
              <a:rPr lang="en-US" altLang="zh-CN" sz="1052" spc="1" dirty="0" smtClean="0">
                <a:solidFill>
                  <a:srgbClr val="000000"/>
                </a:solidFill>
                <a:latin typeface="Calibri"/>
                <a:ea typeface="Calibri"/>
                <a:cs typeface="Calibri"/>
              </a:rPr>
              <a:t>а</a:t>
            </a:r>
            <a:r>
              <a:rPr lang="en-US" altLang="zh-CN" sz="1052" spc="-217" dirty="0" smtClean="0">
                <a:solidFill>
                  <a:srgbClr val="000000"/>
                </a:solidFill>
                <a:latin typeface="Calibri"/>
                <a:ea typeface="Calibri"/>
                <a:cs typeface="Calibri"/>
              </a:rPr>
              <a:t> </a:t>
            </a:r>
            <a:r>
              <a:rPr lang="en-US" altLang="zh-CN" sz="1052" spc="0" dirty="0" smtClean="0">
                <a:solidFill>
                  <a:srgbClr val="000000"/>
                </a:solidFill>
                <a:latin typeface="Calibri"/>
                <a:ea typeface="Calibri"/>
                <a:cs typeface="Calibri"/>
              </a:rPr>
              <a:t>т</a:t>
            </a:r>
            <a:r>
              <a:rPr lang="en-US" altLang="zh-CN" sz="1052" spc="-205" dirty="0" smtClean="0">
                <a:solidFill>
                  <a:srgbClr val="000000"/>
                </a:solidFill>
                <a:latin typeface="Calibri"/>
                <a:ea typeface="Calibri"/>
                <a:cs typeface="Calibri"/>
              </a:rPr>
              <a:t> </a:t>
            </a:r>
            <a:r>
              <a:rPr lang="en-US" altLang="zh-CN" sz="1052" spc="1" dirty="0" smtClean="0">
                <a:solidFill>
                  <a:srgbClr val="000000"/>
                </a:solidFill>
                <a:latin typeface="Calibri"/>
                <a:ea typeface="Calibri"/>
                <a:cs typeface="Calibri"/>
              </a:rPr>
              <a:t>ел</a:t>
            </a:r>
            <a:r>
              <a:rPr lang="en-US" altLang="zh-CN" sz="1052" spc="-227" dirty="0" smtClean="0">
                <a:solidFill>
                  <a:srgbClr val="000000"/>
                </a:solidFill>
                <a:latin typeface="Calibri"/>
                <a:ea typeface="Calibri"/>
                <a:cs typeface="Calibri"/>
              </a:rPr>
              <a:t> </a:t>
            </a:r>
            <a:r>
              <a:rPr lang="en-US" altLang="zh-CN" sz="1052" spc="1" dirty="0" smtClean="0">
                <a:solidFill>
                  <a:srgbClr val="000000"/>
                </a:solidFill>
                <a:latin typeface="Calibri"/>
                <a:ea typeface="Calibri"/>
                <a:cs typeface="Calibri"/>
              </a:rPr>
              <a:t>я</a:t>
            </a:r>
            <a:r>
              <a:rPr lang="en-US" altLang="zh-CN" sz="1052" spc="86" dirty="0" smtClean="0">
                <a:solidFill>
                  <a:srgbClr val="000000"/>
                </a:solidFill>
                <a:latin typeface="Calibri"/>
                <a:ea typeface="Calibri"/>
                <a:cs typeface="Calibri"/>
              </a:rPr>
              <a:t> </a:t>
            </a:r>
            <a:r>
              <a:rPr lang="en-US" altLang="zh-CN" sz="1052" spc="-6" dirty="0" smtClean="0">
                <a:solidFill>
                  <a:srgbClr val="000000"/>
                </a:solidFill>
                <a:latin typeface="Calibri"/>
                <a:ea typeface="Calibri"/>
                <a:cs typeface="Calibri"/>
              </a:rPr>
              <a:t>эк</a:t>
            </a:r>
            <a:r>
              <a:rPr lang="en-US" altLang="zh-CN" sz="1052" spc="-202" dirty="0" smtClean="0">
                <a:solidFill>
                  <a:srgbClr val="000000"/>
                </a:solidFill>
                <a:latin typeface="Calibri"/>
                <a:ea typeface="Calibri"/>
                <a:cs typeface="Calibri"/>
              </a:rPr>
              <a:t> </a:t>
            </a:r>
            <a:r>
              <a:rPr lang="en-US" altLang="zh-CN" sz="1052" spc="-5" dirty="0" smtClean="0">
                <a:solidFill>
                  <a:srgbClr val="000000"/>
                </a:solidFill>
                <a:latin typeface="Calibri"/>
                <a:ea typeface="Calibri"/>
                <a:cs typeface="Calibri"/>
              </a:rPr>
              <a:t>спе</a:t>
            </a:r>
            <a:r>
              <a:rPr lang="en-US" altLang="zh-CN" sz="1052" spc="1" dirty="0" smtClean="0">
                <a:solidFill>
                  <a:srgbClr val="000000"/>
                </a:solidFill>
                <a:latin typeface="Calibri"/>
                <a:ea typeface="Calibri"/>
                <a:cs typeface="Calibri"/>
              </a:rPr>
              <a:t>р</a:t>
            </a:r>
            <a:r>
              <a:rPr lang="en-US" altLang="zh-CN" sz="1052" spc="-211" dirty="0" smtClean="0">
                <a:solidFill>
                  <a:srgbClr val="000000"/>
                </a:solidFill>
                <a:latin typeface="Calibri"/>
                <a:ea typeface="Calibri"/>
                <a:cs typeface="Calibri"/>
              </a:rPr>
              <a:t> </a:t>
            </a:r>
            <a:r>
              <a:rPr lang="en-US" altLang="zh-CN" sz="1052" spc="0" dirty="0" smtClean="0">
                <a:solidFill>
                  <a:srgbClr val="000000"/>
                </a:solidFill>
                <a:latin typeface="Calibri"/>
                <a:ea typeface="Calibri"/>
                <a:cs typeface="Calibri"/>
              </a:rPr>
              <a:t>т</a:t>
            </a:r>
            <a:r>
              <a:rPr lang="en-US" altLang="zh-CN" sz="1052" spc="-205" dirty="0" smtClean="0">
                <a:solidFill>
                  <a:srgbClr val="000000"/>
                </a:solidFill>
                <a:latin typeface="Calibri"/>
                <a:ea typeface="Calibri"/>
                <a:cs typeface="Calibri"/>
              </a:rPr>
              <a:t> </a:t>
            </a:r>
            <a:r>
              <a:rPr lang="en-US" altLang="zh-CN" sz="1052" spc="1" dirty="0" smtClean="0">
                <a:solidFill>
                  <a:srgbClr val="000000"/>
                </a:solidFill>
                <a:latin typeface="Calibri"/>
                <a:ea typeface="Calibri"/>
                <a:cs typeface="Calibri"/>
              </a:rPr>
              <a:t>н</a:t>
            </a:r>
            <a:r>
              <a:rPr lang="en-US" altLang="zh-CN" sz="1052" spc="-199" dirty="0" smtClean="0">
                <a:solidFill>
                  <a:srgbClr val="000000"/>
                </a:solidFill>
                <a:latin typeface="Calibri"/>
                <a:ea typeface="Calibri"/>
                <a:cs typeface="Calibri"/>
              </a:rPr>
              <a:t> </a:t>
            </a:r>
            <a:r>
              <a:rPr lang="en-US" altLang="zh-CN" sz="1052" spc="1" dirty="0" smtClean="0">
                <a:solidFill>
                  <a:srgbClr val="000000"/>
                </a:solidFill>
                <a:latin typeface="Calibri"/>
                <a:ea typeface="Calibri"/>
                <a:cs typeface="Calibri"/>
              </a:rPr>
              <a:t>о</a:t>
            </a:r>
            <a:r>
              <a:rPr lang="en-US" altLang="zh-CN" sz="1052" spc="-208" dirty="0" smtClean="0">
                <a:solidFill>
                  <a:srgbClr val="000000"/>
                </a:solidFill>
                <a:latin typeface="Calibri"/>
                <a:ea typeface="Calibri"/>
                <a:cs typeface="Calibri"/>
              </a:rPr>
              <a:t> </a:t>
            </a:r>
            <a:r>
              <a:rPr lang="en-US" altLang="zh-CN" sz="1052" spc="1" dirty="0" smtClean="0">
                <a:solidFill>
                  <a:srgbClr val="000000"/>
                </a:solidFill>
                <a:latin typeface="Calibri"/>
                <a:ea typeface="Calibri"/>
                <a:cs typeface="Calibri"/>
              </a:rPr>
              <a:t>й</a:t>
            </a:r>
            <a:r>
              <a:rPr lang="en-US" altLang="zh-CN" sz="1052" spc="90" dirty="0" smtClean="0">
                <a:solidFill>
                  <a:srgbClr val="000000"/>
                </a:solidFill>
                <a:latin typeface="Calibri"/>
                <a:ea typeface="Calibri"/>
                <a:cs typeface="Calibri"/>
              </a:rPr>
              <a:t> </a:t>
            </a:r>
            <a:r>
              <a:rPr lang="en-US" altLang="zh-CN" sz="1052" spc="0" dirty="0" smtClean="0">
                <a:solidFill>
                  <a:srgbClr val="000000"/>
                </a:solidFill>
                <a:latin typeface="Calibri"/>
                <a:ea typeface="Calibri"/>
                <a:cs typeface="Calibri"/>
              </a:rPr>
              <a:t>г</a:t>
            </a:r>
            <a:r>
              <a:rPr lang="en-US" altLang="zh-CN" sz="1052" spc="-228" dirty="0" smtClean="0">
                <a:solidFill>
                  <a:srgbClr val="000000"/>
                </a:solidFill>
                <a:latin typeface="Calibri"/>
                <a:ea typeface="Calibri"/>
                <a:cs typeface="Calibri"/>
              </a:rPr>
              <a:t> </a:t>
            </a:r>
            <a:r>
              <a:rPr lang="en-US" altLang="zh-CN" sz="1052" spc="1" dirty="0" smtClean="0">
                <a:solidFill>
                  <a:srgbClr val="000000"/>
                </a:solidFill>
                <a:latin typeface="Calibri"/>
                <a:ea typeface="Calibri"/>
                <a:cs typeface="Calibri"/>
              </a:rPr>
              <a:t>р</a:t>
            </a:r>
            <a:r>
              <a:rPr lang="en-US" altLang="zh-CN" sz="1052" spc="-210" dirty="0" smtClean="0">
                <a:solidFill>
                  <a:srgbClr val="000000"/>
                </a:solidFill>
                <a:latin typeface="Calibri"/>
                <a:ea typeface="Calibri"/>
                <a:cs typeface="Calibri"/>
              </a:rPr>
              <a:t> </a:t>
            </a:r>
            <a:r>
              <a:rPr lang="en-US" altLang="zh-CN" sz="1052" spc="1" dirty="0" smtClean="0">
                <a:solidFill>
                  <a:srgbClr val="000000"/>
                </a:solidFill>
                <a:latin typeface="Calibri"/>
                <a:ea typeface="Calibri"/>
                <a:cs typeface="Calibri"/>
              </a:rPr>
              <a:t>у</a:t>
            </a:r>
            <a:r>
              <a:rPr lang="en-US" altLang="zh-CN" sz="1052" spc="-211" dirty="0" smtClean="0">
                <a:solidFill>
                  <a:srgbClr val="000000"/>
                </a:solidFill>
                <a:latin typeface="Calibri"/>
                <a:ea typeface="Calibri"/>
                <a:cs typeface="Calibri"/>
              </a:rPr>
              <a:t> </a:t>
            </a:r>
            <a:r>
              <a:rPr lang="en-US" altLang="zh-CN" sz="1052" spc="1" dirty="0" smtClean="0">
                <a:solidFill>
                  <a:srgbClr val="000000"/>
                </a:solidFill>
                <a:latin typeface="Calibri"/>
                <a:ea typeface="Calibri"/>
                <a:cs typeface="Calibri"/>
              </a:rPr>
              <a:t>п</a:t>
            </a:r>
            <a:r>
              <a:rPr lang="en-US" altLang="zh-CN" sz="1052" spc="-214" dirty="0" smtClean="0">
                <a:solidFill>
                  <a:srgbClr val="000000"/>
                </a:solidFill>
                <a:latin typeface="Calibri"/>
                <a:ea typeface="Calibri"/>
                <a:cs typeface="Calibri"/>
              </a:rPr>
              <a:t> </a:t>
            </a:r>
            <a:r>
              <a:rPr lang="en-US" altLang="zh-CN" sz="1052" spc="1" dirty="0" smtClean="0">
                <a:solidFill>
                  <a:srgbClr val="000000"/>
                </a:solidFill>
                <a:latin typeface="Calibri"/>
                <a:ea typeface="Calibri"/>
                <a:cs typeface="Calibri"/>
              </a:rPr>
              <a:t>п</a:t>
            </a:r>
            <a:r>
              <a:rPr lang="en-US" altLang="zh-CN" sz="1052" spc="-214" dirty="0" smtClean="0">
                <a:solidFill>
                  <a:srgbClr val="000000"/>
                </a:solidFill>
                <a:latin typeface="Calibri"/>
                <a:ea typeface="Calibri"/>
                <a:cs typeface="Calibri"/>
              </a:rPr>
              <a:t> </a:t>
            </a:r>
            <a:r>
              <a:rPr lang="en-US" altLang="zh-CN" sz="1052" spc="-11" dirty="0" smtClean="0">
                <a:solidFill>
                  <a:srgbClr val="000000"/>
                </a:solidFill>
                <a:latin typeface="Calibri"/>
                <a:ea typeface="Calibri"/>
                <a:cs typeface="Calibri"/>
              </a:rPr>
              <a:t>ы)</a:t>
            </a:r>
          </a:p>
        </p:txBody>
      </p:sp>
      <p:graphicFrame>
        <p:nvGraphicFramePr>
          <p:cNvPr id="11" name="Table11"/>
          <p:cNvGraphicFramePr>
            <a:graphicFrameLocks noGrp="1"/>
          </p:cNvGraphicFramePr>
          <p:nvPr>
            <p:extLst>
              <p:ext uri="{D42A27DB-BD31-4B8C-83A1-F6EECF244321}">
                <p14:modId xmlns:p14="http://schemas.microsoft.com/office/powerpoint/2010/main" val="1009204016"/>
              </p:ext>
            </p:extLst>
          </p:nvPr>
        </p:nvGraphicFramePr>
        <p:xfrm>
          <a:off x="58969" y="678485"/>
          <a:ext cx="8836696" cy="4515096"/>
        </p:xfrm>
        <a:graphic>
          <a:graphicData uri="http://schemas.openxmlformats.org/drawingml/2006/table">
            <a:tbl>
              <a:tblPr/>
              <a:tblGrid>
                <a:gridCol w="2322741">
                  <a:extLst>
                    <a:ext uri="{9D8B030D-6E8A-4147-A177-3AD203B41FA5}">
                      <a16:colId xmlns:a16="http://schemas.microsoft.com/office/drawing/2014/main" val="20000"/>
                    </a:ext>
                  </a:extLst>
                </a:gridCol>
                <a:gridCol w="1346708">
                  <a:extLst>
                    <a:ext uri="{9D8B030D-6E8A-4147-A177-3AD203B41FA5}">
                      <a16:colId xmlns:a16="http://schemas.microsoft.com/office/drawing/2014/main" val="20001"/>
                    </a:ext>
                  </a:extLst>
                </a:gridCol>
                <a:gridCol w="1346581">
                  <a:extLst>
                    <a:ext uri="{9D8B030D-6E8A-4147-A177-3AD203B41FA5}">
                      <a16:colId xmlns:a16="http://schemas.microsoft.com/office/drawing/2014/main" val="20002"/>
                    </a:ext>
                  </a:extLst>
                </a:gridCol>
                <a:gridCol w="1310386">
                  <a:extLst>
                    <a:ext uri="{9D8B030D-6E8A-4147-A177-3AD203B41FA5}">
                      <a16:colId xmlns:a16="http://schemas.microsoft.com/office/drawing/2014/main" val="20003"/>
                    </a:ext>
                  </a:extLst>
                </a:gridCol>
                <a:gridCol w="1310385">
                  <a:extLst>
                    <a:ext uri="{9D8B030D-6E8A-4147-A177-3AD203B41FA5}">
                      <a16:colId xmlns:a16="http://schemas.microsoft.com/office/drawing/2014/main" val="20004"/>
                    </a:ext>
                  </a:extLst>
                </a:gridCol>
                <a:gridCol w="1199895">
                  <a:extLst>
                    <a:ext uri="{9D8B030D-6E8A-4147-A177-3AD203B41FA5}">
                      <a16:colId xmlns:a16="http://schemas.microsoft.com/office/drawing/2014/main" val="20005"/>
                    </a:ext>
                  </a:extLst>
                </a:gridCol>
              </a:tblGrid>
              <a:tr h="293497">
                <a:tc rowSpan="2">
                  <a:txBody>
                    <a:bodyPr/>
                    <a:lstStyle/>
                    <a:p>
                      <a:r>
                        <a:rPr lang="en-US" altLang="zh-CN" sz="902" b="1" spc="1" dirty="0" smtClean="0">
                          <a:solidFill>
                            <a:schemeClr val="tx1"/>
                          </a:solidFill>
                          <a:latin typeface="Calibri"/>
                          <a:ea typeface="Calibri"/>
                          <a:cs typeface="Calibri"/>
                        </a:rPr>
                        <a:t>К</a:t>
                      </a:r>
                      <a:r>
                        <a:rPr lang="en-US" altLang="zh-CN" sz="902" b="1" spc="-187"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р</a:t>
                      </a:r>
                      <a:r>
                        <a:rPr lang="en-US" altLang="zh-CN" sz="902" b="1" spc="-169"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и</a:t>
                      </a:r>
                      <a:r>
                        <a:rPr lang="en-US" altLang="zh-CN" sz="902" b="1" spc="-182" dirty="0" smtClean="0">
                          <a:solidFill>
                            <a:schemeClr val="tx1"/>
                          </a:solidFill>
                          <a:latin typeface="Calibri"/>
                          <a:ea typeface="Calibri"/>
                          <a:cs typeface="Calibri"/>
                        </a:rPr>
                        <a:t> </a:t>
                      </a:r>
                      <a:r>
                        <a:rPr lang="en-US" altLang="zh-CN" sz="902" b="1" spc="0" dirty="0" smtClean="0">
                          <a:solidFill>
                            <a:schemeClr val="tx1"/>
                          </a:solidFill>
                          <a:latin typeface="Calibri"/>
                          <a:ea typeface="Calibri"/>
                          <a:cs typeface="Calibri"/>
                        </a:rPr>
                        <a:t>т</a:t>
                      </a:r>
                      <a:r>
                        <a:rPr lang="en-US" altLang="zh-CN" sz="902" b="1" spc="-181"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е</a:t>
                      </a:r>
                      <a:r>
                        <a:rPr lang="en-US" altLang="zh-CN" sz="902" b="1" spc="-200"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р</a:t>
                      </a:r>
                      <a:r>
                        <a:rPr lang="en-US" altLang="zh-CN" sz="902" b="1" spc="-169"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и</a:t>
                      </a:r>
                      <a:r>
                        <a:rPr lang="en-US" altLang="zh-CN" sz="902" b="1" spc="-182"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и</a:t>
                      </a:r>
                      <a:r>
                        <a:rPr lang="en-US" altLang="zh-CN" sz="902" b="1" spc="41"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и</a:t>
                      </a:r>
                      <a:r>
                        <a:rPr lang="en-US" altLang="zh-CN" sz="902" b="1" spc="41" dirty="0" smtClean="0">
                          <a:solidFill>
                            <a:schemeClr val="tx1"/>
                          </a:solidFill>
                          <a:latin typeface="Calibri"/>
                          <a:ea typeface="Calibri"/>
                          <a:cs typeface="Calibri"/>
                        </a:rPr>
                        <a:t> </a:t>
                      </a:r>
                      <a:r>
                        <a:rPr lang="en-US" altLang="zh-CN" sz="902" b="1" spc="-11" dirty="0" smtClean="0">
                          <a:solidFill>
                            <a:schemeClr val="tx1"/>
                          </a:solidFill>
                          <a:latin typeface="Calibri"/>
                          <a:ea typeface="Calibri"/>
                          <a:cs typeface="Calibri"/>
                        </a:rPr>
                        <a:t>сос</a:t>
                      </a:r>
                      <a:r>
                        <a:rPr lang="en-US" altLang="zh-CN" sz="902" b="1" spc="-203" dirty="0" smtClean="0">
                          <a:solidFill>
                            <a:schemeClr val="tx1"/>
                          </a:solidFill>
                          <a:latin typeface="Calibri"/>
                          <a:ea typeface="Calibri"/>
                          <a:cs typeface="Calibri"/>
                        </a:rPr>
                        <a:t> </a:t>
                      </a:r>
                      <a:r>
                        <a:rPr lang="en-US" altLang="zh-CN" sz="902" b="1" spc="0" dirty="0" smtClean="0">
                          <a:solidFill>
                            <a:schemeClr val="tx1"/>
                          </a:solidFill>
                          <a:latin typeface="Calibri"/>
                          <a:ea typeface="Calibri"/>
                          <a:cs typeface="Calibri"/>
                        </a:rPr>
                        <a:t>т</a:t>
                      </a:r>
                      <a:r>
                        <a:rPr lang="en-US" altLang="zh-CN" sz="902" b="1" spc="-184"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а</a:t>
                      </a:r>
                      <a:r>
                        <a:rPr lang="en-US" altLang="zh-CN" sz="902" b="1" spc="-200"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в</a:t>
                      </a:r>
                      <a:r>
                        <a:rPr lang="en-US" altLang="zh-CN" sz="902" b="1" spc="-201"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л</a:t>
                      </a:r>
                      <a:r>
                        <a:rPr lang="en-US" altLang="zh-CN" sz="902" b="1" spc="-179"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я</a:t>
                      </a:r>
                      <a:r>
                        <a:rPr lang="en-US" altLang="zh-CN" sz="902" b="1" spc="-203"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ю</a:t>
                      </a:r>
                      <a:r>
                        <a:rPr lang="en-US" altLang="zh-CN" sz="902" b="1" spc="-200"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щ</a:t>
                      </a:r>
                      <a:r>
                        <a:rPr lang="en-US" altLang="zh-CN" sz="902" b="1" spc="-166"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и</a:t>
                      </a:r>
                      <a:r>
                        <a:rPr lang="en-US" altLang="zh-CN" sz="902" b="1" spc="-182"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е</a:t>
                      </a:r>
                      <a:r>
                        <a:rPr lang="en-US" altLang="zh-CN" sz="902" b="1" spc="166" dirty="0" smtClean="0">
                          <a:solidFill>
                            <a:schemeClr val="tx1"/>
                          </a:solidFill>
                          <a:latin typeface="Calibri"/>
                          <a:ea typeface="Calibri"/>
                          <a:cs typeface="Calibri"/>
                        </a:rPr>
                        <a:t> </a:t>
                      </a:r>
                      <a:r>
                        <a:rPr lang="en-US" altLang="zh-CN" sz="902" b="1" spc="-9" dirty="0" smtClean="0">
                          <a:solidFill>
                            <a:schemeClr val="tx1"/>
                          </a:solidFill>
                          <a:latin typeface="Calibri"/>
                          <a:ea typeface="Calibri"/>
                          <a:cs typeface="Calibri"/>
                        </a:rPr>
                        <a:t>кри</a:t>
                      </a:r>
                      <a:r>
                        <a:rPr lang="en-US" altLang="zh-CN" sz="902" b="1" spc="-182" dirty="0" smtClean="0">
                          <a:solidFill>
                            <a:schemeClr val="tx1"/>
                          </a:solidFill>
                          <a:latin typeface="Calibri"/>
                          <a:ea typeface="Calibri"/>
                          <a:cs typeface="Calibri"/>
                        </a:rPr>
                        <a:t> </a:t>
                      </a:r>
                      <a:r>
                        <a:rPr lang="en-US" altLang="zh-CN" sz="902" b="1" spc="0" dirty="0" smtClean="0">
                          <a:solidFill>
                            <a:schemeClr val="tx1"/>
                          </a:solidFill>
                          <a:latin typeface="Calibri"/>
                          <a:ea typeface="Calibri"/>
                          <a:cs typeface="Calibri"/>
                        </a:rPr>
                        <a:t>т</a:t>
                      </a:r>
                      <a:r>
                        <a:rPr lang="en-US" altLang="zh-CN" sz="902" b="1" spc="-181"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е</a:t>
                      </a:r>
                      <a:r>
                        <a:rPr lang="en-US" altLang="zh-CN" sz="902" b="1" spc="-200"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р</a:t>
                      </a:r>
                      <a:r>
                        <a:rPr lang="en-US" altLang="zh-CN" sz="902" b="1" spc="-169"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и</a:t>
                      </a:r>
                      <a:r>
                        <a:rPr lang="en-US" altLang="zh-CN" sz="902" b="1" spc="-182" dirty="0" smtClean="0">
                          <a:solidFill>
                            <a:schemeClr val="tx1"/>
                          </a:solidFill>
                          <a:latin typeface="Calibri"/>
                          <a:ea typeface="Calibri"/>
                          <a:cs typeface="Calibri"/>
                        </a:rPr>
                        <a:t> </a:t>
                      </a:r>
                      <a:r>
                        <a:rPr lang="en-US" altLang="zh-CN" sz="902" b="1" spc="0" dirty="0" smtClean="0">
                          <a:solidFill>
                            <a:schemeClr val="tx1"/>
                          </a:solidFill>
                          <a:latin typeface="Calibri"/>
                          <a:ea typeface="Calibri"/>
                          <a:cs typeface="Calibri"/>
                        </a:rPr>
                        <a:t>ев</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US" altLang="zh-CN" sz="902" b="1" spc="-10" dirty="0" smtClean="0">
                          <a:solidFill>
                            <a:schemeClr val="tx1"/>
                          </a:solidFill>
                          <a:latin typeface="Calibri"/>
                          <a:ea typeface="Calibri"/>
                          <a:cs typeface="Calibri"/>
                        </a:rPr>
                        <a:t>Мак</a:t>
                      </a:r>
                      <a:r>
                        <a:rPr lang="en-US" altLang="zh-CN" sz="902" b="1" spc="-201"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с</a:t>
                      </a:r>
                      <a:r>
                        <a:rPr lang="en-US" altLang="zh-CN" sz="902" b="1" spc="11" dirty="0" smtClean="0">
                          <a:solidFill>
                            <a:schemeClr val="tx1"/>
                          </a:solidFill>
                          <a:latin typeface="Calibri"/>
                          <a:ea typeface="Calibri"/>
                          <a:cs typeface="Calibri"/>
                        </a:rPr>
                        <a:t>им</a:t>
                      </a:r>
                      <a:r>
                        <a:rPr lang="en-US" altLang="zh-CN" sz="902" b="1" spc="-173"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а</a:t>
                      </a:r>
                      <a:r>
                        <a:rPr lang="en-US" altLang="zh-CN" sz="902" b="1" spc="-200" dirty="0" smtClean="0">
                          <a:solidFill>
                            <a:schemeClr val="tx1"/>
                          </a:solidFill>
                          <a:latin typeface="Calibri"/>
                          <a:ea typeface="Calibri"/>
                          <a:cs typeface="Calibri"/>
                        </a:rPr>
                        <a:t> </a:t>
                      </a:r>
                      <a:r>
                        <a:rPr lang="en-US" altLang="zh-CN" sz="902" b="1" spc="-10" dirty="0" smtClean="0">
                          <a:solidFill>
                            <a:schemeClr val="tx1"/>
                          </a:solidFill>
                          <a:latin typeface="Calibri"/>
                          <a:ea typeface="Calibri"/>
                          <a:cs typeface="Calibri"/>
                        </a:rPr>
                        <a:t>ль</a:t>
                      </a:r>
                      <a:r>
                        <a:rPr lang="en-US" altLang="zh-CN" sz="902" b="1" spc="-201"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н</a:t>
                      </a:r>
                      <a:r>
                        <a:rPr lang="en-US" altLang="zh-CN" sz="902" b="1" spc="-171" dirty="0" smtClean="0">
                          <a:solidFill>
                            <a:schemeClr val="tx1"/>
                          </a:solidFill>
                          <a:latin typeface="Calibri"/>
                          <a:ea typeface="Calibri"/>
                          <a:cs typeface="Calibri"/>
                        </a:rPr>
                        <a:t> </a:t>
                      </a:r>
                      <a:r>
                        <a:rPr lang="en-US" altLang="zh-CN" sz="902" b="1" spc="3" dirty="0" smtClean="0">
                          <a:solidFill>
                            <a:schemeClr val="tx1"/>
                          </a:solidFill>
                          <a:latin typeface="Calibri"/>
                          <a:ea typeface="Calibri"/>
                          <a:cs typeface="Calibri"/>
                        </a:rPr>
                        <a:t>ая</a:t>
                      </a:r>
                      <a:r>
                        <a:rPr lang="en-US" altLang="zh-CN" sz="902" b="1" spc="95"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о</a:t>
                      </a:r>
                      <a:r>
                        <a:rPr lang="en-US" altLang="zh-CN" sz="902" b="1" spc="-168"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ц</a:t>
                      </a:r>
                      <a:r>
                        <a:rPr lang="en-US" altLang="zh-CN" sz="902" b="1" spc="-186"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е</a:t>
                      </a:r>
                      <a:r>
                        <a:rPr lang="en-US" altLang="zh-CN" sz="902" b="1" spc="-200"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н</a:t>
                      </a:r>
                      <a:r>
                        <a:rPr lang="en-US" altLang="zh-CN" sz="902" b="1" spc="-171" dirty="0" smtClean="0">
                          <a:solidFill>
                            <a:schemeClr val="tx1"/>
                          </a:solidFill>
                          <a:latin typeface="Calibri"/>
                          <a:ea typeface="Calibri"/>
                          <a:cs typeface="Calibri"/>
                        </a:rPr>
                        <a:t> </a:t>
                      </a:r>
                      <a:r>
                        <a:rPr lang="en-US" altLang="zh-CN" sz="902" b="1" spc="2" dirty="0" smtClean="0">
                          <a:solidFill>
                            <a:schemeClr val="tx1"/>
                          </a:solidFill>
                          <a:latin typeface="Calibri"/>
                          <a:ea typeface="Calibri"/>
                          <a:cs typeface="Calibri"/>
                        </a:rPr>
                        <a:t>ка</a:t>
                      </a:r>
                    </a:p>
                    <a:p>
                      <a:r>
                        <a:rPr lang="en-US" altLang="zh-CN" sz="900" b="1" spc="0" dirty="0" smtClean="0">
                          <a:solidFill>
                            <a:schemeClr val="tx1"/>
                          </a:solidFill>
                          <a:latin typeface="Calibri"/>
                          <a:ea typeface="Calibri"/>
                          <a:cs typeface="Calibri"/>
                        </a:rPr>
                        <a:t>в</a:t>
                      </a:r>
                      <a:r>
                        <a:rPr lang="en-US" altLang="zh-CN" sz="900" b="1" spc="24"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б</a:t>
                      </a:r>
                      <a:r>
                        <a:rPr lang="en-US" altLang="zh-CN" sz="900" b="1" spc="-174"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а</a:t>
                      </a:r>
                      <a:r>
                        <a:rPr lang="en-US" altLang="zh-CN" sz="900" b="1" spc="-198" dirty="0" smtClean="0">
                          <a:solidFill>
                            <a:schemeClr val="tx1"/>
                          </a:solidFill>
                          <a:latin typeface="Calibri"/>
                          <a:ea typeface="Calibri"/>
                          <a:cs typeface="Calibri"/>
                        </a:rPr>
                        <a:t> </a:t>
                      </a:r>
                      <a:r>
                        <a:rPr lang="en-US" altLang="zh-CN" sz="900" b="1" spc="-11" dirty="0" smtClean="0">
                          <a:solidFill>
                            <a:schemeClr val="tx1"/>
                          </a:solidFill>
                          <a:latin typeface="Calibri"/>
                          <a:ea typeface="Calibri"/>
                          <a:cs typeface="Calibri"/>
                        </a:rPr>
                        <a:t>лл</a:t>
                      </a:r>
                      <a:r>
                        <a:rPr lang="en-US" altLang="zh-CN" sz="900" b="1" spc="-180"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а</a:t>
                      </a:r>
                      <a:r>
                        <a:rPr lang="en-US" altLang="zh-CN" sz="900" b="1" spc="-198"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х</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US" altLang="zh-CN" sz="902" b="1" spc="-6" dirty="0" smtClean="0">
                          <a:solidFill>
                            <a:schemeClr val="tx1"/>
                          </a:solidFill>
                          <a:latin typeface="Calibri"/>
                          <a:ea typeface="Calibri"/>
                          <a:cs typeface="Calibri"/>
                        </a:rPr>
                        <a:t>Сам</a:t>
                      </a:r>
                      <a:r>
                        <a:rPr lang="en-US" altLang="zh-CN" sz="902" b="1" spc="-173" dirty="0" smtClean="0">
                          <a:solidFill>
                            <a:schemeClr val="tx1"/>
                          </a:solidFill>
                          <a:latin typeface="Calibri"/>
                          <a:ea typeface="Calibri"/>
                          <a:cs typeface="Calibri"/>
                        </a:rPr>
                        <a:t> </a:t>
                      </a:r>
                      <a:r>
                        <a:rPr lang="en-US" altLang="zh-CN" sz="902" b="1" spc="-10" dirty="0" smtClean="0">
                          <a:solidFill>
                            <a:schemeClr val="tx1"/>
                          </a:solidFill>
                          <a:latin typeface="Calibri"/>
                          <a:ea typeface="Calibri"/>
                          <a:cs typeface="Calibri"/>
                        </a:rPr>
                        <a:t>ооцен</a:t>
                      </a:r>
                      <a:r>
                        <a:rPr lang="en-US" altLang="zh-CN" sz="902" b="1" spc="-171"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к</a:t>
                      </a:r>
                      <a:r>
                        <a:rPr lang="en-US" altLang="zh-CN" sz="902" b="1" spc="-201"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а</a:t>
                      </a:r>
                      <a:r>
                        <a:rPr lang="en-US" altLang="zh-CN" sz="902" b="1" spc="98"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в</a:t>
                      </a:r>
                      <a:r>
                        <a:rPr lang="en-US" altLang="zh-CN" sz="902" b="1" spc="22" dirty="0" smtClean="0">
                          <a:solidFill>
                            <a:schemeClr val="tx1"/>
                          </a:solidFill>
                          <a:latin typeface="Calibri"/>
                          <a:ea typeface="Calibri"/>
                          <a:cs typeface="Calibri"/>
                        </a:rPr>
                        <a:t> </a:t>
                      </a:r>
                      <a:r>
                        <a:rPr lang="en-US" altLang="zh-CN" sz="902" b="1" spc="-10" dirty="0" smtClean="0">
                          <a:solidFill>
                            <a:schemeClr val="tx1"/>
                          </a:solidFill>
                          <a:latin typeface="Calibri"/>
                          <a:ea typeface="Calibri"/>
                          <a:cs typeface="Calibri"/>
                        </a:rPr>
                        <a:t>баллах</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lang="en-US" altLang="zh-CN" sz="902" b="1" spc="1" dirty="0" smtClean="0">
                          <a:solidFill>
                            <a:schemeClr val="tx1"/>
                          </a:solidFill>
                          <a:latin typeface="Calibri"/>
                          <a:ea typeface="Calibri"/>
                          <a:cs typeface="Calibri"/>
                        </a:rPr>
                        <a:t>О</a:t>
                      </a:r>
                      <a:r>
                        <a:rPr lang="en-US" altLang="zh-CN" sz="902" b="1" spc="-194"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ц</a:t>
                      </a:r>
                      <a:r>
                        <a:rPr lang="en-US" altLang="zh-CN" sz="902" b="1" spc="-186"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е</a:t>
                      </a:r>
                      <a:r>
                        <a:rPr lang="en-US" altLang="zh-CN" sz="902" b="1" spc="-200"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н</a:t>
                      </a:r>
                      <a:r>
                        <a:rPr lang="en-US" altLang="zh-CN" sz="902" b="1" spc="-171" dirty="0" smtClean="0">
                          <a:solidFill>
                            <a:schemeClr val="tx1"/>
                          </a:solidFill>
                          <a:latin typeface="Calibri"/>
                          <a:ea typeface="Calibri"/>
                          <a:cs typeface="Calibri"/>
                        </a:rPr>
                        <a:t> </a:t>
                      </a:r>
                      <a:r>
                        <a:rPr lang="en-US" altLang="zh-CN" sz="902" b="1" spc="2" dirty="0" smtClean="0">
                          <a:solidFill>
                            <a:schemeClr val="tx1"/>
                          </a:solidFill>
                          <a:latin typeface="Calibri"/>
                          <a:ea typeface="Calibri"/>
                          <a:cs typeface="Calibri"/>
                        </a:rPr>
                        <a:t>ки</a:t>
                      </a:r>
                      <a:r>
                        <a:rPr lang="en-US" altLang="zh-CN" sz="902" b="1" spc="41"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в</a:t>
                      </a:r>
                      <a:r>
                        <a:rPr lang="en-US" altLang="zh-CN" sz="902" b="1" spc="22" dirty="0" smtClean="0">
                          <a:solidFill>
                            <a:schemeClr val="tx1"/>
                          </a:solidFill>
                          <a:latin typeface="Calibri"/>
                          <a:ea typeface="Calibri"/>
                          <a:cs typeface="Calibri"/>
                        </a:rPr>
                        <a:t> </a:t>
                      </a:r>
                      <a:r>
                        <a:rPr lang="en-US" altLang="zh-CN" sz="902" b="1" spc="-10" dirty="0" smtClean="0">
                          <a:solidFill>
                            <a:schemeClr val="tx1"/>
                          </a:solidFill>
                          <a:latin typeface="Calibri"/>
                          <a:ea typeface="Calibri"/>
                          <a:cs typeface="Calibri"/>
                        </a:rPr>
                        <a:t>баллах</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72720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r>
                        <a:rPr lang="en-US" altLang="zh-CN" sz="900" spc="0" dirty="0" smtClean="0">
                          <a:solidFill>
                            <a:schemeClr val="tx1"/>
                          </a:solidFill>
                          <a:latin typeface="Calibri"/>
                          <a:ea typeface="Calibri"/>
                          <a:cs typeface="Calibri"/>
                        </a:rPr>
                        <a:t>Э</a:t>
                      </a:r>
                      <a:r>
                        <a:rPr lang="en-US" altLang="zh-CN" sz="900" spc="-170" dirty="0" smtClean="0">
                          <a:solidFill>
                            <a:schemeClr val="tx1"/>
                          </a:solidFill>
                          <a:latin typeface="Calibri"/>
                          <a:ea typeface="Calibri"/>
                          <a:cs typeface="Calibri"/>
                        </a:rPr>
                        <a:t> </a:t>
                      </a:r>
                      <a:r>
                        <a:rPr lang="en-US" altLang="zh-CN" sz="900" spc="0" dirty="0" smtClean="0">
                          <a:solidFill>
                            <a:schemeClr val="tx1"/>
                          </a:solidFill>
                          <a:latin typeface="Calibri"/>
                          <a:ea typeface="Calibri"/>
                          <a:cs typeface="Calibri"/>
                        </a:rPr>
                        <a:t>к</a:t>
                      </a:r>
                      <a:r>
                        <a:rPr lang="en-US" altLang="zh-CN" sz="900" spc="-169" dirty="0" smtClean="0">
                          <a:solidFill>
                            <a:schemeClr val="tx1"/>
                          </a:solidFill>
                          <a:latin typeface="Calibri"/>
                          <a:ea typeface="Calibri"/>
                          <a:cs typeface="Calibri"/>
                        </a:rPr>
                        <a:t> </a:t>
                      </a:r>
                      <a:r>
                        <a:rPr lang="en-US" altLang="zh-CN" sz="900" spc="-7" dirty="0" smtClean="0">
                          <a:solidFill>
                            <a:schemeClr val="tx1"/>
                          </a:solidFill>
                          <a:latin typeface="Calibri"/>
                          <a:ea typeface="Calibri"/>
                          <a:cs typeface="Calibri"/>
                        </a:rPr>
                        <a:t>спе</a:t>
                      </a:r>
                      <a:r>
                        <a:rPr lang="en-US" altLang="zh-CN" sz="900" spc="-125" dirty="0" smtClean="0">
                          <a:solidFill>
                            <a:schemeClr val="tx1"/>
                          </a:solidFill>
                          <a:latin typeface="Calibri"/>
                          <a:ea typeface="Calibri"/>
                          <a:cs typeface="Calibri"/>
                        </a:rPr>
                        <a:t> </a:t>
                      </a:r>
                      <a:r>
                        <a:rPr lang="en-US" altLang="zh-CN" sz="900" spc="0" dirty="0" smtClean="0">
                          <a:solidFill>
                            <a:schemeClr val="tx1"/>
                          </a:solidFill>
                          <a:latin typeface="Calibri"/>
                          <a:ea typeface="Calibri"/>
                          <a:cs typeface="Calibri"/>
                        </a:rPr>
                        <a:t>р</a:t>
                      </a:r>
                      <a:r>
                        <a:rPr lang="en-US" altLang="zh-CN" sz="900" spc="-149" dirty="0" smtClean="0">
                          <a:solidFill>
                            <a:schemeClr val="tx1"/>
                          </a:solidFill>
                          <a:latin typeface="Calibri"/>
                          <a:ea typeface="Calibri"/>
                          <a:cs typeface="Calibri"/>
                        </a:rPr>
                        <a:t> </a:t>
                      </a:r>
                      <a:r>
                        <a:rPr lang="en-US" altLang="zh-CN" sz="900" spc="0" dirty="0" smtClean="0">
                          <a:solidFill>
                            <a:schemeClr val="tx1"/>
                          </a:solidFill>
                          <a:latin typeface="Calibri"/>
                          <a:ea typeface="Calibri"/>
                          <a:cs typeface="Calibri"/>
                        </a:rPr>
                        <a:t>тна</a:t>
                      </a:r>
                      <a:r>
                        <a:rPr lang="en-US" altLang="zh-CN" sz="900" spc="-108" dirty="0" smtClean="0">
                          <a:solidFill>
                            <a:schemeClr val="tx1"/>
                          </a:solidFill>
                          <a:latin typeface="Calibri"/>
                          <a:ea typeface="Calibri"/>
                          <a:cs typeface="Calibri"/>
                        </a:rPr>
                        <a:t> </a:t>
                      </a:r>
                      <a:r>
                        <a:rPr lang="en-US" altLang="zh-CN" sz="900" spc="0" dirty="0" smtClean="0">
                          <a:solidFill>
                            <a:schemeClr val="tx1"/>
                          </a:solidFill>
                          <a:latin typeface="Calibri"/>
                          <a:ea typeface="Calibri"/>
                          <a:cs typeface="Calibri"/>
                        </a:rPr>
                        <a:t>я</a:t>
                      </a:r>
                      <a:r>
                        <a:rPr lang="en-US" altLang="zh-CN" sz="900" spc="-27" dirty="0" smtClean="0">
                          <a:solidFill>
                            <a:schemeClr val="tx1"/>
                          </a:solidFill>
                          <a:latin typeface="Calibri"/>
                          <a:ea typeface="Calibri"/>
                          <a:cs typeface="Calibri"/>
                        </a:rPr>
                        <a:t> </a:t>
                      </a:r>
                      <a:r>
                        <a:rPr lang="en-US" altLang="zh-CN" sz="900" spc="-5" dirty="0" smtClean="0">
                          <a:solidFill>
                            <a:schemeClr val="tx1"/>
                          </a:solidFill>
                          <a:latin typeface="Calibri"/>
                          <a:ea typeface="Calibri"/>
                          <a:cs typeface="Calibri"/>
                        </a:rPr>
                        <a:t>гр</a:t>
                      </a:r>
                      <a:r>
                        <a:rPr lang="en-US" altLang="zh-CN" sz="900" spc="-149" dirty="0" smtClean="0">
                          <a:solidFill>
                            <a:schemeClr val="tx1"/>
                          </a:solidFill>
                          <a:latin typeface="Calibri"/>
                          <a:ea typeface="Calibri"/>
                          <a:cs typeface="Calibri"/>
                        </a:rPr>
                        <a:t> </a:t>
                      </a:r>
                      <a:r>
                        <a:rPr lang="en-US" altLang="zh-CN" sz="900" spc="-16" dirty="0" smtClean="0">
                          <a:solidFill>
                            <a:schemeClr val="tx1"/>
                          </a:solidFill>
                          <a:latin typeface="Calibri"/>
                          <a:ea typeface="Calibri"/>
                          <a:cs typeface="Calibri"/>
                        </a:rPr>
                        <a:t>уппа</a:t>
                      </a:r>
                      <a:r>
                        <a:rPr lang="en-US" altLang="zh-CN" sz="900" spc="42" dirty="0" smtClean="0">
                          <a:solidFill>
                            <a:schemeClr val="tx1"/>
                          </a:solidFill>
                          <a:latin typeface="Calibri"/>
                          <a:ea typeface="Calibri"/>
                          <a:cs typeface="Calibri"/>
                        </a:rPr>
                        <a:t> </a:t>
                      </a:r>
                      <a:r>
                        <a:rPr lang="en-US" altLang="zh-CN" sz="900" spc="0" dirty="0" smtClean="0">
                          <a:solidFill>
                            <a:schemeClr val="tx1"/>
                          </a:solidFill>
                          <a:latin typeface="Calibri"/>
                          <a:ea typeface="Calibri"/>
                          <a:cs typeface="Calibri"/>
                        </a:rPr>
                        <a:t>в</a:t>
                      </a:r>
                    </a:p>
                    <a:p>
                      <a:r>
                        <a:rPr lang="en-US" altLang="zh-CN" sz="900" spc="0" dirty="0" smtClean="0">
                          <a:solidFill>
                            <a:schemeClr val="tx1"/>
                          </a:solidFill>
                          <a:latin typeface="Calibri"/>
                          <a:ea typeface="Calibri"/>
                          <a:cs typeface="Calibri"/>
                        </a:rPr>
                        <a:t>р</a:t>
                      </a:r>
                      <a:r>
                        <a:rPr lang="en-US" altLang="zh-CN" sz="900" spc="-152" dirty="0" smtClean="0">
                          <a:solidFill>
                            <a:schemeClr val="tx1"/>
                          </a:solidFill>
                          <a:latin typeface="Calibri"/>
                          <a:ea typeface="Calibri"/>
                          <a:cs typeface="Calibri"/>
                        </a:rPr>
                        <a:t> </a:t>
                      </a:r>
                      <a:r>
                        <a:rPr lang="en-US" altLang="zh-CN" sz="900" spc="0" dirty="0" smtClean="0">
                          <a:solidFill>
                            <a:schemeClr val="tx1"/>
                          </a:solidFill>
                          <a:latin typeface="Calibri"/>
                          <a:ea typeface="Calibri"/>
                          <a:cs typeface="Calibri"/>
                        </a:rPr>
                        <a:t>е</a:t>
                      </a:r>
                      <a:r>
                        <a:rPr lang="en-US" altLang="zh-CN" sz="900" spc="-127" dirty="0" smtClean="0">
                          <a:solidFill>
                            <a:schemeClr val="tx1"/>
                          </a:solidFill>
                          <a:latin typeface="Calibri"/>
                          <a:ea typeface="Calibri"/>
                          <a:cs typeface="Calibri"/>
                        </a:rPr>
                        <a:t> </a:t>
                      </a:r>
                      <a:r>
                        <a:rPr lang="en-US" altLang="zh-CN" sz="900" spc="-5" dirty="0" smtClean="0">
                          <a:solidFill>
                            <a:schemeClr val="tx1"/>
                          </a:solidFill>
                          <a:latin typeface="Calibri"/>
                          <a:ea typeface="Calibri"/>
                          <a:cs typeface="Calibri"/>
                        </a:rPr>
                        <a:t>ги</a:t>
                      </a:r>
                      <a:r>
                        <a:rPr lang="en-US" altLang="zh-CN" sz="900" spc="-166" dirty="0" smtClean="0">
                          <a:solidFill>
                            <a:schemeClr val="tx1"/>
                          </a:solidFill>
                          <a:latin typeface="Calibri"/>
                          <a:ea typeface="Calibri"/>
                          <a:cs typeface="Calibri"/>
                        </a:rPr>
                        <a:t> </a:t>
                      </a:r>
                      <a:r>
                        <a:rPr lang="en-US" altLang="zh-CN" sz="900" spc="0" dirty="0" smtClean="0">
                          <a:solidFill>
                            <a:schemeClr val="tx1"/>
                          </a:solidFill>
                          <a:latin typeface="Calibri"/>
                          <a:ea typeface="Calibri"/>
                          <a:cs typeface="Calibri"/>
                        </a:rPr>
                        <a:t>о</a:t>
                      </a:r>
                      <a:r>
                        <a:rPr lang="en-US" altLang="zh-CN" sz="900" spc="-153" dirty="0" smtClean="0">
                          <a:solidFill>
                            <a:schemeClr val="tx1"/>
                          </a:solidFill>
                          <a:latin typeface="Calibri"/>
                          <a:ea typeface="Calibri"/>
                          <a:cs typeface="Calibri"/>
                        </a:rPr>
                        <a:t> </a:t>
                      </a:r>
                      <a:r>
                        <a:rPr lang="en-US" altLang="zh-CN" sz="900" spc="-15" dirty="0" smtClean="0">
                          <a:solidFill>
                            <a:schemeClr val="tx1"/>
                          </a:solidFill>
                          <a:latin typeface="Calibri"/>
                          <a:ea typeface="Calibri"/>
                          <a:cs typeface="Calibri"/>
                        </a:rPr>
                        <a:t>не</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900" spc="0" dirty="0" smtClean="0">
                          <a:solidFill>
                            <a:schemeClr val="tx1"/>
                          </a:solidFill>
                          <a:latin typeface="Calibri"/>
                          <a:ea typeface="Calibri"/>
                          <a:cs typeface="Calibri"/>
                        </a:rPr>
                        <a:t>Э</a:t>
                      </a:r>
                      <a:r>
                        <a:rPr lang="en-US" altLang="zh-CN" sz="900" spc="-172" dirty="0" smtClean="0">
                          <a:solidFill>
                            <a:schemeClr val="tx1"/>
                          </a:solidFill>
                          <a:latin typeface="Calibri"/>
                          <a:ea typeface="Calibri"/>
                          <a:cs typeface="Calibri"/>
                        </a:rPr>
                        <a:t> </a:t>
                      </a:r>
                      <a:r>
                        <a:rPr lang="en-US" altLang="zh-CN" sz="900" spc="0" dirty="0" smtClean="0">
                          <a:solidFill>
                            <a:schemeClr val="tx1"/>
                          </a:solidFill>
                          <a:latin typeface="Calibri"/>
                          <a:ea typeface="Calibri"/>
                          <a:cs typeface="Calibri"/>
                        </a:rPr>
                        <a:t>к</a:t>
                      </a:r>
                      <a:r>
                        <a:rPr lang="en-US" altLang="zh-CN" sz="900" spc="-171" dirty="0" smtClean="0">
                          <a:solidFill>
                            <a:schemeClr val="tx1"/>
                          </a:solidFill>
                          <a:latin typeface="Calibri"/>
                          <a:ea typeface="Calibri"/>
                          <a:cs typeface="Calibri"/>
                        </a:rPr>
                        <a:t> </a:t>
                      </a:r>
                      <a:r>
                        <a:rPr lang="en-US" altLang="zh-CN" sz="900" spc="-8" dirty="0" smtClean="0">
                          <a:solidFill>
                            <a:schemeClr val="tx1"/>
                          </a:solidFill>
                          <a:latin typeface="Calibri"/>
                          <a:ea typeface="Calibri"/>
                          <a:cs typeface="Calibri"/>
                        </a:rPr>
                        <a:t>спе</a:t>
                      </a:r>
                      <a:r>
                        <a:rPr lang="en-US" altLang="zh-CN" sz="900" spc="-127" dirty="0" smtClean="0">
                          <a:solidFill>
                            <a:schemeClr val="tx1"/>
                          </a:solidFill>
                          <a:latin typeface="Calibri"/>
                          <a:ea typeface="Calibri"/>
                          <a:cs typeface="Calibri"/>
                        </a:rPr>
                        <a:t> </a:t>
                      </a:r>
                      <a:r>
                        <a:rPr lang="en-US" altLang="zh-CN" sz="900" spc="0" dirty="0" smtClean="0">
                          <a:solidFill>
                            <a:schemeClr val="tx1"/>
                          </a:solidFill>
                          <a:latin typeface="Calibri"/>
                          <a:ea typeface="Calibri"/>
                          <a:cs typeface="Calibri"/>
                        </a:rPr>
                        <a:t>р</a:t>
                      </a:r>
                      <a:r>
                        <a:rPr lang="en-US" altLang="zh-CN" sz="900" spc="-152" dirty="0" smtClean="0">
                          <a:solidFill>
                            <a:schemeClr val="tx1"/>
                          </a:solidFill>
                          <a:latin typeface="Calibri"/>
                          <a:ea typeface="Calibri"/>
                          <a:cs typeface="Calibri"/>
                        </a:rPr>
                        <a:t> </a:t>
                      </a:r>
                      <a:r>
                        <a:rPr lang="en-US" altLang="zh-CN" sz="900" spc="-1" dirty="0" smtClean="0">
                          <a:solidFill>
                            <a:schemeClr val="tx1"/>
                          </a:solidFill>
                          <a:latin typeface="Calibri"/>
                          <a:ea typeface="Calibri"/>
                          <a:cs typeface="Calibri"/>
                        </a:rPr>
                        <a:t>тна</a:t>
                      </a:r>
                      <a:r>
                        <a:rPr lang="en-US" altLang="zh-CN" sz="900" spc="-110" dirty="0" smtClean="0">
                          <a:solidFill>
                            <a:schemeClr val="tx1"/>
                          </a:solidFill>
                          <a:latin typeface="Calibri"/>
                          <a:ea typeface="Calibri"/>
                          <a:cs typeface="Calibri"/>
                        </a:rPr>
                        <a:t> </a:t>
                      </a:r>
                      <a:r>
                        <a:rPr lang="en-US" altLang="zh-CN" sz="900" spc="0" dirty="0" smtClean="0">
                          <a:solidFill>
                            <a:schemeClr val="tx1"/>
                          </a:solidFill>
                          <a:latin typeface="Calibri"/>
                          <a:ea typeface="Calibri"/>
                          <a:cs typeface="Calibri"/>
                        </a:rPr>
                        <a:t>я</a:t>
                      </a:r>
                      <a:r>
                        <a:rPr lang="en-US" altLang="zh-CN" sz="900" spc="-30" dirty="0" smtClean="0">
                          <a:solidFill>
                            <a:schemeClr val="tx1"/>
                          </a:solidFill>
                          <a:latin typeface="Calibri"/>
                          <a:ea typeface="Calibri"/>
                          <a:cs typeface="Calibri"/>
                        </a:rPr>
                        <a:t> </a:t>
                      </a:r>
                      <a:r>
                        <a:rPr lang="en-US" altLang="zh-CN" sz="900" spc="-5" dirty="0" smtClean="0">
                          <a:solidFill>
                            <a:schemeClr val="tx1"/>
                          </a:solidFill>
                          <a:latin typeface="Calibri"/>
                          <a:ea typeface="Calibri"/>
                          <a:cs typeface="Calibri"/>
                        </a:rPr>
                        <a:t>гр</a:t>
                      </a:r>
                      <a:r>
                        <a:rPr lang="en-US" altLang="zh-CN" sz="900" spc="-152" dirty="0" smtClean="0">
                          <a:solidFill>
                            <a:schemeClr val="tx1"/>
                          </a:solidFill>
                          <a:latin typeface="Calibri"/>
                          <a:ea typeface="Calibri"/>
                          <a:cs typeface="Calibri"/>
                        </a:rPr>
                        <a:t> </a:t>
                      </a:r>
                      <a:r>
                        <a:rPr lang="en-US" altLang="zh-CN" sz="900" spc="-17" dirty="0" smtClean="0">
                          <a:solidFill>
                            <a:schemeClr val="tx1"/>
                          </a:solidFill>
                          <a:latin typeface="Calibri"/>
                          <a:ea typeface="Calibri"/>
                          <a:cs typeface="Calibri"/>
                        </a:rPr>
                        <a:t>уппа</a:t>
                      </a:r>
                    </a:p>
                    <a:p>
                      <a:r>
                        <a:rPr lang="en-US" altLang="zh-CN" sz="900" spc="0" dirty="0" smtClean="0">
                          <a:solidFill>
                            <a:schemeClr val="tx1"/>
                          </a:solidFill>
                          <a:latin typeface="Calibri"/>
                          <a:ea typeface="Calibri"/>
                          <a:cs typeface="Calibri"/>
                        </a:rPr>
                        <a:t>о</a:t>
                      </a:r>
                      <a:r>
                        <a:rPr lang="en-US" altLang="zh-CN" sz="900" spc="-153" dirty="0" smtClean="0">
                          <a:solidFill>
                            <a:schemeClr val="tx1"/>
                          </a:solidFill>
                          <a:latin typeface="Calibri"/>
                          <a:ea typeface="Calibri"/>
                          <a:cs typeface="Calibri"/>
                        </a:rPr>
                        <a:t> </a:t>
                      </a:r>
                      <a:r>
                        <a:rPr lang="en-US" altLang="zh-CN" sz="900" spc="0" dirty="0" smtClean="0">
                          <a:solidFill>
                            <a:schemeClr val="tx1"/>
                          </a:solidFill>
                          <a:latin typeface="Calibri"/>
                          <a:ea typeface="Calibri"/>
                          <a:cs typeface="Calibri"/>
                        </a:rPr>
                        <a:t>р</a:t>
                      </a:r>
                      <a:r>
                        <a:rPr lang="en-US" altLang="zh-CN" sz="900" spc="-152" dirty="0" smtClean="0">
                          <a:solidFill>
                            <a:schemeClr val="tx1"/>
                          </a:solidFill>
                          <a:latin typeface="Calibri"/>
                          <a:ea typeface="Calibri"/>
                          <a:cs typeface="Calibri"/>
                        </a:rPr>
                        <a:t> </a:t>
                      </a:r>
                      <a:r>
                        <a:rPr lang="en-US" altLang="zh-CN" sz="900" spc="-5" dirty="0" smtClean="0">
                          <a:solidFill>
                            <a:schemeClr val="tx1"/>
                          </a:solidFill>
                          <a:latin typeface="Calibri"/>
                          <a:ea typeface="Calibri"/>
                          <a:cs typeface="Calibri"/>
                        </a:rPr>
                        <a:t>га</a:t>
                      </a:r>
                      <a:r>
                        <a:rPr lang="en-US" altLang="zh-CN" sz="900" spc="-110" dirty="0" smtClean="0">
                          <a:solidFill>
                            <a:schemeClr val="tx1"/>
                          </a:solidFill>
                          <a:latin typeface="Calibri"/>
                          <a:ea typeface="Calibri"/>
                          <a:cs typeface="Calibri"/>
                        </a:rPr>
                        <a:t> </a:t>
                      </a:r>
                      <a:r>
                        <a:rPr lang="en-US" altLang="zh-CN" sz="900" spc="-22" dirty="0" smtClean="0">
                          <a:solidFill>
                            <a:schemeClr val="tx1"/>
                          </a:solidFill>
                          <a:latin typeface="Calibri"/>
                          <a:ea typeface="Calibri"/>
                          <a:cs typeface="Calibri"/>
                        </a:rPr>
                        <a:t>низ</a:t>
                      </a:r>
                      <a:r>
                        <a:rPr lang="en-US" altLang="zh-CN" sz="900" spc="-197" dirty="0" smtClean="0">
                          <a:solidFill>
                            <a:schemeClr val="tx1"/>
                          </a:solidFill>
                          <a:latin typeface="Calibri"/>
                          <a:ea typeface="Calibri"/>
                          <a:cs typeface="Calibri"/>
                        </a:rPr>
                        <a:t> </a:t>
                      </a:r>
                      <a:r>
                        <a:rPr lang="en-US" altLang="zh-CN" sz="900" spc="0" dirty="0" smtClean="0">
                          <a:solidFill>
                            <a:schemeClr val="tx1"/>
                          </a:solidFill>
                          <a:latin typeface="Calibri"/>
                          <a:ea typeface="Calibri"/>
                          <a:cs typeface="Calibri"/>
                        </a:rPr>
                        <a:t>а</a:t>
                      </a:r>
                      <a:r>
                        <a:rPr lang="en-US" altLang="zh-CN" sz="900" spc="-110" dirty="0" smtClean="0">
                          <a:solidFill>
                            <a:schemeClr val="tx1"/>
                          </a:solidFill>
                          <a:latin typeface="Calibri"/>
                          <a:ea typeface="Calibri"/>
                          <a:cs typeface="Calibri"/>
                        </a:rPr>
                        <a:t> </a:t>
                      </a:r>
                      <a:r>
                        <a:rPr lang="en-US" altLang="zh-CN" sz="900" spc="13" dirty="0" smtClean="0">
                          <a:solidFill>
                            <a:schemeClr val="tx1"/>
                          </a:solidFill>
                          <a:latin typeface="Calibri"/>
                          <a:ea typeface="Calibri"/>
                          <a:cs typeface="Calibri"/>
                        </a:rPr>
                        <a:t>то</a:t>
                      </a:r>
                      <a:r>
                        <a:rPr lang="en-US" altLang="zh-CN" sz="900" spc="-153" dirty="0" smtClean="0">
                          <a:solidFill>
                            <a:schemeClr val="tx1"/>
                          </a:solidFill>
                          <a:latin typeface="Calibri"/>
                          <a:ea typeface="Calibri"/>
                          <a:cs typeface="Calibri"/>
                        </a:rPr>
                        <a:t> </a:t>
                      </a:r>
                      <a:r>
                        <a:rPr lang="en-US" altLang="zh-CN" sz="900" spc="0" dirty="0" smtClean="0">
                          <a:solidFill>
                            <a:schemeClr val="tx1"/>
                          </a:solidFill>
                          <a:latin typeface="Calibri"/>
                          <a:ea typeface="Calibri"/>
                          <a:cs typeface="Calibri"/>
                        </a:rPr>
                        <a:t>р</a:t>
                      </a:r>
                      <a:r>
                        <a:rPr lang="en-US" altLang="zh-CN" sz="900" spc="-152" dirty="0" smtClean="0">
                          <a:solidFill>
                            <a:schemeClr val="tx1"/>
                          </a:solidFill>
                          <a:latin typeface="Calibri"/>
                          <a:ea typeface="Calibri"/>
                          <a:cs typeface="Calibri"/>
                        </a:rPr>
                        <a:t> </a:t>
                      </a:r>
                      <a:r>
                        <a:rPr lang="en-US" altLang="zh-CN" sz="900" spc="0" dirty="0" smtClean="0">
                          <a:solidFill>
                            <a:schemeClr val="tx1"/>
                          </a:solidFill>
                          <a:latin typeface="Calibri"/>
                          <a:ea typeface="Calibri"/>
                          <a:cs typeface="Calibri"/>
                        </a:rPr>
                        <a:t>а</a:t>
                      </a:r>
                      <a:r>
                        <a:rPr lang="en-US" altLang="zh-CN" sz="900" spc="-35" dirty="0" smtClean="0">
                          <a:solidFill>
                            <a:schemeClr val="tx1"/>
                          </a:solidFill>
                          <a:latin typeface="Calibri"/>
                          <a:ea typeface="Calibri"/>
                          <a:cs typeface="Calibri"/>
                        </a:rPr>
                        <a:t> </a:t>
                      </a:r>
                      <a:r>
                        <a:rPr lang="en-US" altLang="zh-CN" sz="900" spc="0" dirty="0" smtClean="0">
                          <a:solidFill>
                            <a:schemeClr val="tx1"/>
                          </a:solidFill>
                          <a:latin typeface="Calibri"/>
                          <a:ea typeface="Calibri"/>
                          <a:cs typeface="Calibri"/>
                        </a:rPr>
                        <a:t>к</a:t>
                      </a:r>
                      <a:r>
                        <a:rPr lang="en-US" altLang="zh-CN" sz="900" spc="-171" dirty="0" smtClean="0">
                          <a:solidFill>
                            <a:schemeClr val="tx1"/>
                          </a:solidFill>
                          <a:latin typeface="Calibri"/>
                          <a:ea typeface="Calibri"/>
                          <a:cs typeface="Calibri"/>
                        </a:rPr>
                        <a:t> </a:t>
                      </a:r>
                      <a:r>
                        <a:rPr lang="en-US" altLang="zh-CN" sz="900" spc="-18" dirty="0" smtClean="0">
                          <a:solidFill>
                            <a:schemeClr val="tx1"/>
                          </a:solidFill>
                          <a:latin typeface="Calibri"/>
                          <a:ea typeface="Calibri"/>
                          <a:cs typeface="Calibri"/>
                        </a:rPr>
                        <a:t>онк</a:t>
                      </a:r>
                      <a:r>
                        <a:rPr lang="en-US" altLang="zh-CN" sz="900" spc="-171" dirty="0" smtClean="0">
                          <a:solidFill>
                            <a:schemeClr val="tx1"/>
                          </a:solidFill>
                          <a:latin typeface="Calibri"/>
                          <a:ea typeface="Calibri"/>
                          <a:cs typeface="Calibri"/>
                        </a:rPr>
                        <a:t> </a:t>
                      </a:r>
                      <a:r>
                        <a:rPr lang="en-US" altLang="zh-CN" sz="900" spc="-16" dirty="0" smtClean="0">
                          <a:solidFill>
                            <a:schemeClr val="tx1"/>
                          </a:solidFill>
                          <a:latin typeface="Calibri"/>
                          <a:ea typeface="Calibri"/>
                          <a:cs typeface="Calibri"/>
                        </a:rPr>
                        <a:t>ур</a:t>
                      </a:r>
                      <a:r>
                        <a:rPr lang="en-US" altLang="zh-CN" sz="900" spc="-152" dirty="0" smtClean="0">
                          <a:solidFill>
                            <a:schemeClr val="tx1"/>
                          </a:solidFill>
                          <a:latin typeface="Calibri"/>
                          <a:ea typeface="Calibri"/>
                          <a:cs typeface="Calibri"/>
                        </a:rPr>
                        <a:t> </a:t>
                      </a:r>
                      <a:r>
                        <a:rPr lang="en-US" altLang="zh-CN" sz="900" spc="-2" dirty="0" smtClean="0">
                          <a:solidFill>
                            <a:schemeClr val="tx1"/>
                          </a:solidFill>
                          <a:latin typeface="Calibri"/>
                          <a:ea typeface="Calibri"/>
                          <a:cs typeface="Calibri"/>
                        </a:rPr>
                        <a:t>са</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900" spc="-16" dirty="0" smtClean="0">
                          <a:solidFill>
                            <a:schemeClr val="tx1"/>
                          </a:solidFill>
                          <a:latin typeface="Calibri"/>
                          <a:ea typeface="Calibri"/>
                          <a:cs typeface="Calibri"/>
                        </a:rPr>
                        <a:t>По</a:t>
                      </a:r>
                      <a:r>
                        <a:rPr lang="en-US" altLang="zh-CN" sz="900" spc="72" dirty="0" smtClean="0">
                          <a:solidFill>
                            <a:schemeClr val="tx1"/>
                          </a:solidFill>
                          <a:latin typeface="Calibri"/>
                          <a:ea typeface="Calibri"/>
                          <a:cs typeface="Calibri"/>
                        </a:rPr>
                        <a:t> </a:t>
                      </a:r>
                      <a:r>
                        <a:rPr lang="en-US" altLang="zh-CN" sz="900" spc="-17" dirty="0" smtClean="0">
                          <a:solidFill>
                            <a:schemeClr val="tx1"/>
                          </a:solidFill>
                          <a:latin typeface="Calibri"/>
                          <a:ea typeface="Calibri"/>
                          <a:cs typeface="Calibri"/>
                        </a:rPr>
                        <a:t>ит</a:t>
                      </a:r>
                      <a:r>
                        <a:rPr lang="en-US" altLang="zh-CN" sz="900" spc="-175" dirty="0" smtClean="0">
                          <a:solidFill>
                            <a:schemeClr val="tx1"/>
                          </a:solidFill>
                          <a:latin typeface="Calibri"/>
                          <a:ea typeface="Calibri"/>
                          <a:cs typeface="Calibri"/>
                        </a:rPr>
                        <a:t> </a:t>
                      </a:r>
                      <a:r>
                        <a:rPr lang="en-US" altLang="zh-CN" sz="900" spc="0" dirty="0" smtClean="0">
                          <a:solidFill>
                            <a:schemeClr val="tx1"/>
                          </a:solidFill>
                          <a:latin typeface="Calibri"/>
                          <a:ea typeface="Calibri"/>
                          <a:cs typeface="Calibri"/>
                        </a:rPr>
                        <a:t>о</a:t>
                      </a:r>
                      <a:r>
                        <a:rPr lang="en-US" altLang="zh-CN" sz="900" spc="-151" dirty="0" smtClean="0">
                          <a:solidFill>
                            <a:schemeClr val="tx1"/>
                          </a:solidFill>
                          <a:latin typeface="Calibri"/>
                          <a:ea typeface="Calibri"/>
                          <a:cs typeface="Calibri"/>
                        </a:rPr>
                        <a:t> </a:t>
                      </a:r>
                      <a:r>
                        <a:rPr lang="en-US" altLang="zh-CN" sz="900" spc="-4" dirty="0" smtClean="0">
                          <a:solidFill>
                            <a:schemeClr val="tx1"/>
                          </a:solidFill>
                          <a:latin typeface="Calibri"/>
                          <a:ea typeface="Calibri"/>
                          <a:cs typeface="Calibri"/>
                        </a:rPr>
                        <a:t>га</a:t>
                      </a:r>
                      <a:r>
                        <a:rPr lang="en-US" altLang="zh-CN" sz="900" spc="-107" dirty="0" smtClean="0">
                          <a:solidFill>
                            <a:schemeClr val="tx1"/>
                          </a:solidFill>
                          <a:latin typeface="Calibri"/>
                          <a:ea typeface="Calibri"/>
                          <a:cs typeface="Calibri"/>
                        </a:rPr>
                        <a:t> </a:t>
                      </a:r>
                      <a:r>
                        <a:rPr lang="en-US" altLang="zh-CN" sz="900" spc="0" dirty="0" smtClean="0">
                          <a:solidFill>
                            <a:schemeClr val="tx1"/>
                          </a:solidFill>
                          <a:latin typeface="Calibri"/>
                          <a:ea typeface="Calibri"/>
                          <a:cs typeface="Calibri"/>
                        </a:rPr>
                        <a:t>м</a:t>
                      </a:r>
                      <a:r>
                        <a:rPr lang="en-US" altLang="zh-CN" sz="900" spc="-59" dirty="0" smtClean="0">
                          <a:solidFill>
                            <a:schemeClr val="tx1"/>
                          </a:solidFill>
                          <a:latin typeface="Calibri"/>
                          <a:ea typeface="Calibri"/>
                          <a:cs typeface="Calibri"/>
                        </a:rPr>
                        <a:t> </a:t>
                      </a:r>
                      <a:r>
                        <a:rPr lang="en-US" altLang="zh-CN" sz="900" spc="7" dirty="0" smtClean="0">
                          <a:solidFill>
                            <a:schemeClr val="tx1"/>
                          </a:solidFill>
                          <a:latin typeface="Calibri"/>
                          <a:ea typeface="Calibri"/>
                          <a:cs typeface="Calibri"/>
                        </a:rPr>
                        <a:t>вые</a:t>
                      </a:r>
                      <a:r>
                        <a:rPr lang="en-US" altLang="zh-CN" sz="900" spc="-125" dirty="0" smtClean="0">
                          <a:solidFill>
                            <a:schemeClr val="tx1"/>
                          </a:solidFill>
                          <a:latin typeface="Calibri"/>
                          <a:ea typeface="Calibri"/>
                          <a:cs typeface="Calibri"/>
                        </a:rPr>
                        <a:t> </a:t>
                      </a:r>
                      <a:r>
                        <a:rPr lang="en-US" altLang="zh-CN" sz="900" spc="6" dirty="0" smtClean="0">
                          <a:solidFill>
                            <a:schemeClr val="tx1"/>
                          </a:solidFill>
                          <a:latin typeface="Calibri"/>
                          <a:ea typeface="Calibri"/>
                          <a:cs typeface="Calibri"/>
                        </a:rPr>
                        <a:t>здо</a:t>
                      </a:r>
                      <a:r>
                        <a:rPr lang="en-US" altLang="zh-CN" sz="900" spc="-151" dirty="0" smtClean="0">
                          <a:solidFill>
                            <a:schemeClr val="tx1"/>
                          </a:solidFill>
                          <a:latin typeface="Calibri"/>
                          <a:ea typeface="Calibri"/>
                          <a:cs typeface="Calibri"/>
                        </a:rPr>
                        <a:t> </a:t>
                      </a:r>
                      <a:r>
                        <a:rPr lang="en-US" altLang="zh-CN" sz="900" spc="0" dirty="0" smtClean="0">
                          <a:solidFill>
                            <a:schemeClr val="tx1"/>
                          </a:solidFill>
                          <a:latin typeface="Calibri"/>
                          <a:ea typeface="Calibri"/>
                          <a:cs typeface="Calibri"/>
                        </a:rPr>
                        <a:t>м</a:t>
                      </a:r>
                    </a:p>
                    <a:p>
                      <a:r>
                        <a:rPr lang="en-US" altLang="zh-CN" sz="900" spc="-15" dirty="0" smtClean="0">
                          <a:solidFill>
                            <a:schemeClr val="tx1"/>
                          </a:solidFill>
                          <a:latin typeface="Calibri"/>
                          <a:ea typeface="Calibri"/>
                          <a:cs typeface="Calibri"/>
                        </a:rPr>
                        <a:t>на</a:t>
                      </a:r>
                      <a:r>
                        <a:rPr lang="en-US" altLang="zh-CN" sz="900" spc="39" dirty="0" smtClean="0">
                          <a:solidFill>
                            <a:schemeClr val="tx1"/>
                          </a:solidFill>
                          <a:latin typeface="Calibri"/>
                          <a:ea typeface="Calibri"/>
                          <a:cs typeface="Calibri"/>
                        </a:rPr>
                        <a:t> </a:t>
                      </a:r>
                      <a:r>
                        <a:rPr lang="en-US" altLang="zh-CN" sz="900" spc="-9" dirty="0" smtClean="0">
                          <a:solidFill>
                            <a:schemeClr val="tx1"/>
                          </a:solidFill>
                          <a:latin typeface="Calibri"/>
                          <a:ea typeface="Calibri"/>
                          <a:cs typeface="Calibri"/>
                        </a:rPr>
                        <a:t>пр</a:t>
                      </a:r>
                      <a:r>
                        <a:rPr lang="en-US" altLang="zh-CN" sz="900" spc="-152" dirty="0" smtClean="0">
                          <a:solidFill>
                            <a:schemeClr val="tx1"/>
                          </a:solidFill>
                          <a:latin typeface="Calibri"/>
                          <a:ea typeface="Calibri"/>
                          <a:cs typeface="Calibri"/>
                        </a:rPr>
                        <a:t> </a:t>
                      </a:r>
                      <a:r>
                        <a:rPr lang="en-US" altLang="zh-CN" sz="900" spc="0" dirty="0" smtClean="0">
                          <a:solidFill>
                            <a:schemeClr val="tx1"/>
                          </a:solidFill>
                          <a:latin typeface="Calibri"/>
                          <a:ea typeface="Calibri"/>
                          <a:cs typeface="Calibri"/>
                        </a:rPr>
                        <a:t>е</a:t>
                      </a:r>
                      <a:r>
                        <a:rPr lang="en-US" altLang="zh-CN" sz="900" spc="-127" dirty="0" smtClean="0">
                          <a:solidFill>
                            <a:schemeClr val="tx1"/>
                          </a:solidFill>
                          <a:latin typeface="Calibri"/>
                          <a:ea typeface="Calibri"/>
                          <a:cs typeface="Calibri"/>
                        </a:rPr>
                        <a:t> </a:t>
                      </a:r>
                      <a:r>
                        <a:rPr lang="en-US" altLang="zh-CN" sz="900" spc="0" dirty="0" smtClean="0">
                          <a:solidFill>
                            <a:schemeClr val="tx1"/>
                          </a:solidFill>
                          <a:latin typeface="Calibri"/>
                          <a:ea typeface="Calibri"/>
                          <a:cs typeface="Calibri"/>
                        </a:rPr>
                        <a:t>дпр</a:t>
                      </a:r>
                      <a:r>
                        <a:rPr lang="en-US" altLang="zh-CN" sz="900" spc="-152" dirty="0" smtClean="0">
                          <a:solidFill>
                            <a:schemeClr val="tx1"/>
                          </a:solidFill>
                          <a:latin typeface="Calibri"/>
                          <a:ea typeface="Calibri"/>
                          <a:cs typeface="Calibri"/>
                        </a:rPr>
                        <a:t> </a:t>
                      </a:r>
                      <a:r>
                        <a:rPr lang="en-US" altLang="zh-CN" sz="900" spc="-5" dirty="0" smtClean="0">
                          <a:solidFill>
                            <a:schemeClr val="tx1"/>
                          </a:solidFill>
                          <a:latin typeface="Calibri"/>
                          <a:ea typeface="Calibri"/>
                          <a:cs typeface="Calibri"/>
                        </a:rPr>
                        <a:t>иятия</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36371">
                <a:tc>
                  <a:txBody>
                    <a:bodyPr/>
                    <a:lstStyle/>
                    <a:p>
                      <a:r>
                        <a:rPr lang="en-US" altLang="zh-CN" sz="900" b="1" spc="1" dirty="0" smtClean="0">
                          <a:solidFill>
                            <a:schemeClr val="tx1"/>
                          </a:solidFill>
                          <a:latin typeface="Calibri"/>
                          <a:ea typeface="Calibri"/>
                          <a:cs typeface="Calibri"/>
                        </a:rPr>
                        <a:t>Критери</a:t>
                      </a:r>
                      <a:r>
                        <a:rPr lang="en-US" altLang="zh-CN" sz="900" b="1" spc="-178" dirty="0" smtClean="0">
                          <a:solidFill>
                            <a:schemeClr val="tx1"/>
                          </a:solidFill>
                          <a:latin typeface="Calibri"/>
                          <a:ea typeface="Calibri"/>
                          <a:cs typeface="Calibri"/>
                        </a:rPr>
                        <a:t> </a:t>
                      </a:r>
                      <a:r>
                        <a:rPr lang="en-US" altLang="zh-CN" sz="900" b="1" spc="12" dirty="0" smtClean="0">
                          <a:solidFill>
                            <a:schemeClr val="tx1"/>
                          </a:solidFill>
                          <a:latin typeface="Calibri"/>
                          <a:ea typeface="Calibri"/>
                          <a:cs typeface="Calibri"/>
                        </a:rPr>
                        <a:t>и,</a:t>
                      </a:r>
                      <a:r>
                        <a:rPr lang="en-US" altLang="zh-CN" sz="900" b="1" spc="90"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х</a:t>
                      </a:r>
                      <a:r>
                        <a:rPr lang="en-US" altLang="zh-CN" sz="900" b="1" spc="-164"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а</a:t>
                      </a:r>
                      <a:r>
                        <a:rPr lang="en-US" altLang="zh-CN" sz="900" b="1" spc="-196"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рактеризующи</a:t>
                      </a:r>
                      <a:r>
                        <a:rPr lang="en-US" altLang="zh-CN" sz="900" b="1" spc="-178"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е</a:t>
                      </a:r>
                      <a:r>
                        <a:rPr lang="en-US" altLang="zh-CN" sz="900" b="1" spc="98" dirty="0" smtClean="0">
                          <a:solidFill>
                            <a:schemeClr val="tx1"/>
                          </a:solidFill>
                          <a:latin typeface="Calibri"/>
                          <a:ea typeface="Calibri"/>
                          <a:cs typeface="Calibri"/>
                        </a:rPr>
                        <a:t> </a:t>
                      </a:r>
                      <a:r>
                        <a:rPr lang="en-US" altLang="zh-CN" sz="900" b="1" spc="-8" dirty="0" smtClean="0">
                          <a:solidFill>
                            <a:schemeClr val="tx1"/>
                          </a:solidFill>
                          <a:latin typeface="Calibri"/>
                          <a:ea typeface="Calibri"/>
                          <a:cs typeface="Calibri"/>
                        </a:rPr>
                        <a:t>возм</a:t>
                      </a:r>
                      <a:r>
                        <a:rPr lang="en-US" altLang="zh-CN" sz="900" b="1" spc="-168" dirty="0" smtClean="0">
                          <a:solidFill>
                            <a:schemeClr val="tx1"/>
                          </a:solidFill>
                          <a:latin typeface="Calibri"/>
                          <a:ea typeface="Calibri"/>
                          <a:cs typeface="Calibri"/>
                        </a:rPr>
                        <a:t> </a:t>
                      </a:r>
                      <a:r>
                        <a:rPr lang="en-US" altLang="zh-CN" sz="900" b="1" spc="-6" dirty="0" smtClean="0">
                          <a:solidFill>
                            <a:schemeClr val="tx1"/>
                          </a:solidFill>
                          <a:latin typeface="Calibri"/>
                          <a:ea typeface="Calibri"/>
                          <a:cs typeface="Calibri"/>
                        </a:rPr>
                        <a:t>ожн</a:t>
                      </a:r>
                      <a:r>
                        <a:rPr lang="en-US" altLang="zh-CN" sz="900" b="1" spc="-167" dirty="0" smtClean="0">
                          <a:solidFill>
                            <a:schemeClr val="tx1"/>
                          </a:solidFill>
                          <a:latin typeface="Calibri"/>
                          <a:ea typeface="Calibri"/>
                          <a:cs typeface="Calibri"/>
                        </a:rPr>
                        <a:t> </a:t>
                      </a:r>
                      <a:r>
                        <a:rPr lang="en-US" altLang="zh-CN" sz="900" b="1" spc="-1" dirty="0" smtClean="0">
                          <a:solidFill>
                            <a:schemeClr val="tx1"/>
                          </a:solidFill>
                          <a:latin typeface="Calibri"/>
                          <a:ea typeface="Calibri"/>
                          <a:cs typeface="Calibri"/>
                        </a:rPr>
                        <a:t>ости</a:t>
                      </a:r>
                    </a:p>
                    <a:p>
                      <a:r>
                        <a:rPr lang="en-US" altLang="zh-CN" sz="902" b="1" spc="11" dirty="0" smtClean="0">
                          <a:solidFill>
                            <a:schemeClr val="tx1"/>
                          </a:solidFill>
                          <a:latin typeface="Calibri"/>
                          <a:ea typeface="Calibri"/>
                          <a:cs typeface="Calibri"/>
                        </a:rPr>
                        <a:t>(1</a:t>
                      </a:r>
                      <a:r>
                        <a:rPr lang="en-US" altLang="zh-CN" sz="902" b="1" spc="-196"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a:t>
                      </a:r>
                      <a:r>
                        <a:rPr lang="en-US" altLang="zh-CN" sz="902" b="1" spc="-203" dirty="0" smtClean="0">
                          <a:solidFill>
                            <a:schemeClr val="tx1"/>
                          </a:solidFill>
                          <a:latin typeface="Calibri"/>
                          <a:ea typeface="Calibri"/>
                          <a:cs typeface="Calibri"/>
                        </a:rPr>
                        <a:t> </a:t>
                      </a:r>
                      <a:r>
                        <a:rPr lang="en-US" altLang="zh-CN" sz="902" b="1" spc="-2" dirty="0" smtClean="0">
                          <a:solidFill>
                            <a:schemeClr val="tx1"/>
                          </a:solidFill>
                          <a:latin typeface="Calibri"/>
                          <a:ea typeface="Calibri"/>
                          <a:cs typeface="Calibri"/>
                        </a:rPr>
                        <a:t>5)</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900" spc="-4" dirty="0" smtClean="0">
                          <a:solidFill>
                            <a:schemeClr val="tx1"/>
                          </a:solidFill>
                          <a:latin typeface="Calibri"/>
                          <a:ea typeface="Calibri"/>
                          <a:cs typeface="Calibri"/>
                        </a:rPr>
                        <a:t>500</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46685">
                <a:tc>
                  <a:txBody>
                    <a:bodyPr/>
                    <a:lstStyle/>
                    <a:p>
                      <a:r>
                        <a:rPr lang="en-US" altLang="zh-CN" sz="900" b="1" spc="2" dirty="0" smtClean="0">
                          <a:solidFill>
                            <a:schemeClr val="tx1"/>
                          </a:solidFill>
                          <a:latin typeface="Calibri"/>
                          <a:ea typeface="Calibri"/>
                          <a:cs typeface="Calibri"/>
                        </a:rPr>
                        <a:t>1.</a:t>
                      </a:r>
                      <a:r>
                        <a:rPr lang="en-US" altLang="zh-CN" sz="900" b="1" spc="5"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Л</a:t>
                      </a:r>
                      <a:r>
                        <a:rPr lang="en-US" altLang="zh-CN" sz="900" b="1" spc="-168" dirty="0" smtClean="0">
                          <a:solidFill>
                            <a:schemeClr val="tx1"/>
                          </a:solidFill>
                          <a:latin typeface="Calibri"/>
                          <a:ea typeface="Calibri"/>
                          <a:cs typeface="Calibri"/>
                        </a:rPr>
                        <a:t> </a:t>
                      </a:r>
                      <a:r>
                        <a:rPr lang="en-US" altLang="zh-CN" sz="900" b="1" spc="3" dirty="0" smtClean="0">
                          <a:solidFill>
                            <a:schemeClr val="tx1"/>
                          </a:solidFill>
                          <a:latin typeface="Calibri"/>
                          <a:ea typeface="Calibri"/>
                          <a:cs typeface="Calibri"/>
                        </a:rPr>
                        <a:t>идерство</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900" spc="-4" dirty="0" smtClean="0">
                          <a:solidFill>
                            <a:schemeClr val="tx1"/>
                          </a:solidFill>
                          <a:latin typeface="Calibri"/>
                          <a:ea typeface="Calibri"/>
                          <a:cs typeface="Calibri"/>
                        </a:rPr>
                        <a:t>100</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sz="800"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sz="800"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sz="800"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sz="800"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46811">
                <a:tc>
                  <a:txBody>
                    <a:bodyPr/>
                    <a:lstStyle/>
                    <a:p>
                      <a:r>
                        <a:rPr lang="en-US" altLang="zh-CN" sz="902" b="1" spc="2" dirty="0" smtClean="0">
                          <a:solidFill>
                            <a:schemeClr val="tx1"/>
                          </a:solidFill>
                          <a:latin typeface="Calibri"/>
                          <a:ea typeface="Calibri"/>
                          <a:cs typeface="Calibri"/>
                        </a:rPr>
                        <a:t>2.</a:t>
                      </a:r>
                      <a:r>
                        <a:rPr lang="en-US" altLang="zh-CN" sz="902" b="1" spc="3" dirty="0" smtClean="0">
                          <a:solidFill>
                            <a:schemeClr val="tx1"/>
                          </a:solidFill>
                          <a:latin typeface="Calibri"/>
                          <a:ea typeface="Calibri"/>
                          <a:cs typeface="Calibri"/>
                        </a:rPr>
                        <a:t> </a:t>
                      </a:r>
                      <a:r>
                        <a:rPr lang="en-US" altLang="zh-CN" sz="902" b="1" spc="-7" dirty="0" smtClean="0">
                          <a:solidFill>
                            <a:schemeClr val="tx1"/>
                          </a:solidFill>
                          <a:latin typeface="Calibri"/>
                          <a:ea typeface="Calibri"/>
                          <a:cs typeface="Calibri"/>
                        </a:rPr>
                        <a:t>Стра</a:t>
                      </a:r>
                      <a:r>
                        <a:rPr lang="en-US" altLang="zh-CN" sz="902" b="1" spc="-198" dirty="0" smtClean="0">
                          <a:solidFill>
                            <a:schemeClr val="tx1"/>
                          </a:solidFill>
                          <a:latin typeface="Calibri"/>
                          <a:ea typeface="Calibri"/>
                          <a:cs typeface="Calibri"/>
                        </a:rPr>
                        <a:t> </a:t>
                      </a:r>
                      <a:r>
                        <a:rPr lang="en-US" altLang="zh-CN" sz="902" b="1" spc="0" dirty="0" smtClean="0">
                          <a:solidFill>
                            <a:schemeClr val="tx1"/>
                          </a:solidFill>
                          <a:latin typeface="Calibri"/>
                          <a:ea typeface="Calibri"/>
                          <a:cs typeface="Calibri"/>
                        </a:rPr>
                        <a:t>т</a:t>
                      </a:r>
                      <a:r>
                        <a:rPr lang="en-US" altLang="zh-CN" sz="902" b="1" spc="-179"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е</a:t>
                      </a:r>
                      <a:r>
                        <a:rPr lang="en-US" altLang="zh-CN" sz="902" b="1" spc="2" dirty="0" smtClean="0">
                          <a:solidFill>
                            <a:schemeClr val="tx1"/>
                          </a:solidFill>
                          <a:latin typeface="Calibri"/>
                          <a:ea typeface="Calibri"/>
                          <a:cs typeface="Calibri"/>
                        </a:rPr>
                        <a:t>гия</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902" spc="-3" dirty="0" smtClean="0">
                          <a:solidFill>
                            <a:schemeClr val="tx1"/>
                          </a:solidFill>
                          <a:latin typeface="Calibri"/>
                          <a:ea typeface="Calibri"/>
                          <a:cs typeface="Calibri"/>
                        </a:rPr>
                        <a:t>100</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sz="800"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sz="800"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sz="800"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sz="800"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46684">
                <a:tc>
                  <a:txBody>
                    <a:bodyPr/>
                    <a:lstStyle/>
                    <a:p>
                      <a:r>
                        <a:rPr lang="en-US" altLang="zh-CN" sz="902" b="1" spc="2" dirty="0" smtClean="0">
                          <a:solidFill>
                            <a:schemeClr val="tx1"/>
                          </a:solidFill>
                          <a:latin typeface="Calibri"/>
                          <a:ea typeface="Calibri"/>
                          <a:cs typeface="Calibri"/>
                        </a:rPr>
                        <a:t>3.</a:t>
                      </a:r>
                      <a:r>
                        <a:rPr lang="en-US" altLang="zh-CN" sz="902" b="1" spc="3"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П</a:t>
                      </a:r>
                      <a:r>
                        <a:rPr lang="en-US" altLang="zh-CN" sz="902" b="1" spc="-170"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ер</a:t>
                      </a:r>
                      <a:r>
                        <a:rPr lang="en-US" altLang="zh-CN" sz="902" b="1" spc="-170"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со</a:t>
                      </a:r>
                      <a:r>
                        <a:rPr lang="en-US" altLang="zh-CN" sz="902" b="1" spc="-171"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н</a:t>
                      </a:r>
                      <a:r>
                        <a:rPr lang="en-US" altLang="zh-CN" sz="902" b="1" spc="-169"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а</a:t>
                      </a:r>
                      <a:r>
                        <a:rPr lang="en-US" altLang="zh-CN" sz="902" b="1" spc="-198"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л</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902" spc="-3" dirty="0" smtClean="0">
                          <a:solidFill>
                            <a:schemeClr val="tx1"/>
                          </a:solidFill>
                          <a:latin typeface="Calibri"/>
                          <a:ea typeface="Calibri"/>
                          <a:cs typeface="Calibri"/>
                        </a:rPr>
                        <a:t>100</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sz="800"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sz="800"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sz="800"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sz="800"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90829">
                <a:tc>
                  <a:txBody>
                    <a:bodyPr/>
                    <a:lstStyle/>
                    <a:p>
                      <a:r>
                        <a:rPr lang="en-US" altLang="zh-CN" sz="902" b="1" spc="2" dirty="0" smtClean="0">
                          <a:solidFill>
                            <a:schemeClr val="tx1"/>
                          </a:solidFill>
                          <a:latin typeface="Calibri"/>
                          <a:ea typeface="Calibri"/>
                          <a:cs typeface="Calibri"/>
                        </a:rPr>
                        <a:t>4.</a:t>
                      </a:r>
                      <a:r>
                        <a:rPr lang="en-US" altLang="zh-CN" sz="902" b="1" spc="3"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П</a:t>
                      </a:r>
                      <a:r>
                        <a:rPr lang="en-US" altLang="zh-CN" sz="902" b="1" spc="-170"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а</a:t>
                      </a:r>
                      <a:r>
                        <a:rPr lang="en-US" altLang="zh-CN" sz="902" b="1" spc="-198"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р</a:t>
                      </a:r>
                      <a:r>
                        <a:rPr lang="en-US" altLang="zh-CN" sz="902" b="1" spc="-171" dirty="0" smtClean="0">
                          <a:solidFill>
                            <a:schemeClr val="tx1"/>
                          </a:solidFill>
                          <a:latin typeface="Calibri"/>
                          <a:ea typeface="Calibri"/>
                          <a:cs typeface="Calibri"/>
                        </a:rPr>
                        <a:t> </a:t>
                      </a:r>
                      <a:r>
                        <a:rPr lang="en-US" altLang="zh-CN" sz="902" b="1" spc="13" dirty="0" smtClean="0">
                          <a:solidFill>
                            <a:schemeClr val="tx1"/>
                          </a:solidFill>
                          <a:latin typeface="Calibri"/>
                          <a:ea typeface="Calibri"/>
                          <a:cs typeface="Calibri"/>
                        </a:rPr>
                        <a:t>тн</a:t>
                      </a:r>
                      <a:r>
                        <a:rPr lang="en-US" altLang="zh-CN" sz="902" b="1" spc="-169"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е</a:t>
                      </a:r>
                      <a:r>
                        <a:rPr lang="en-US" altLang="zh-CN" sz="902" b="1" spc="-15" dirty="0" smtClean="0">
                          <a:solidFill>
                            <a:schemeClr val="tx1"/>
                          </a:solidFill>
                          <a:latin typeface="Calibri"/>
                          <a:ea typeface="Calibri"/>
                          <a:cs typeface="Calibri"/>
                        </a:rPr>
                        <a:t>рс</a:t>
                      </a:r>
                      <a:r>
                        <a:rPr lang="en-US" altLang="zh-CN" sz="902" b="1" spc="-203" dirty="0" smtClean="0">
                          <a:solidFill>
                            <a:schemeClr val="tx1"/>
                          </a:solidFill>
                          <a:latin typeface="Calibri"/>
                          <a:ea typeface="Calibri"/>
                          <a:cs typeface="Calibri"/>
                        </a:rPr>
                        <a:t> </a:t>
                      </a:r>
                      <a:r>
                        <a:rPr lang="en-US" altLang="zh-CN" sz="902" b="1" spc="0" dirty="0" smtClean="0">
                          <a:solidFill>
                            <a:schemeClr val="tx1"/>
                          </a:solidFill>
                          <a:latin typeface="Calibri"/>
                          <a:ea typeface="Calibri"/>
                          <a:cs typeface="Calibri"/>
                        </a:rPr>
                        <a:t>т</a:t>
                      </a:r>
                      <a:r>
                        <a:rPr lang="en-US" altLang="zh-CN" sz="902" b="1" spc="-178" dirty="0" smtClean="0">
                          <a:solidFill>
                            <a:schemeClr val="tx1"/>
                          </a:solidFill>
                          <a:latin typeface="Calibri"/>
                          <a:ea typeface="Calibri"/>
                          <a:cs typeface="Calibri"/>
                        </a:rPr>
                        <a:t> </a:t>
                      </a:r>
                      <a:r>
                        <a:rPr lang="en-US" altLang="zh-CN" sz="902" b="1" spc="3" dirty="0" smtClean="0">
                          <a:solidFill>
                            <a:schemeClr val="tx1"/>
                          </a:solidFill>
                          <a:latin typeface="Calibri"/>
                          <a:ea typeface="Calibri"/>
                          <a:cs typeface="Calibri"/>
                        </a:rPr>
                        <a:t>во</a:t>
                      </a:r>
                      <a:r>
                        <a:rPr lang="en-US" altLang="zh-CN" sz="902" b="1" spc="64"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и</a:t>
                      </a:r>
                      <a:r>
                        <a:rPr lang="en-US" altLang="zh-CN" sz="902" b="1" spc="43"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р</a:t>
                      </a:r>
                      <a:r>
                        <a:rPr lang="en-US" altLang="zh-CN" sz="902" b="1" spc="-171" dirty="0" smtClean="0">
                          <a:solidFill>
                            <a:schemeClr val="tx1"/>
                          </a:solidFill>
                          <a:latin typeface="Calibri"/>
                          <a:ea typeface="Calibri"/>
                          <a:cs typeface="Calibri"/>
                        </a:rPr>
                        <a:t> </a:t>
                      </a:r>
                      <a:r>
                        <a:rPr lang="en-US" altLang="zh-CN" sz="902" b="1" spc="0" dirty="0" smtClean="0">
                          <a:solidFill>
                            <a:schemeClr val="tx1"/>
                          </a:solidFill>
                          <a:latin typeface="Calibri"/>
                          <a:ea typeface="Calibri"/>
                          <a:cs typeface="Calibri"/>
                        </a:rPr>
                        <a:t>есурсы</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902" spc="-3" dirty="0" smtClean="0">
                          <a:solidFill>
                            <a:schemeClr val="tx1"/>
                          </a:solidFill>
                          <a:latin typeface="Calibri"/>
                          <a:ea typeface="Calibri"/>
                          <a:cs typeface="Calibri"/>
                        </a:rPr>
                        <a:t>100</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90957">
                <a:tc>
                  <a:txBody>
                    <a:bodyPr/>
                    <a:lstStyle/>
                    <a:p>
                      <a:r>
                        <a:rPr lang="en-US" altLang="zh-CN" sz="900" b="1" spc="2" dirty="0" smtClean="0">
                          <a:solidFill>
                            <a:schemeClr val="tx1"/>
                          </a:solidFill>
                          <a:latin typeface="Calibri"/>
                          <a:ea typeface="Calibri"/>
                          <a:cs typeface="Calibri"/>
                        </a:rPr>
                        <a:t>5.</a:t>
                      </a:r>
                      <a:r>
                        <a:rPr lang="en-US" altLang="zh-CN" sz="900" b="1" spc="-188"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П</a:t>
                      </a:r>
                      <a:r>
                        <a:rPr lang="en-US" altLang="zh-CN" sz="900" b="1" spc="-169" dirty="0" smtClean="0">
                          <a:solidFill>
                            <a:schemeClr val="tx1"/>
                          </a:solidFill>
                          <a:latin typeface="Calibri"/>
                          <a:ea typeface="Calibri"/>
                          <a:cs typeface="Calibri"/>
                        </a:rPr>
                        <a:t> </a:t>
                      </a:r>
                      <a:r>
                        <a:rPr lang="en-US" altLang="zh-CN" sz="900" b="1" spc="-10" dirty="0" smtClean="0">
                          <a:solidFill>
                            <a:schemeClr val="tx1"/>
                          </a:solidFill>
                          <a:latin typeface="Calibri"/>
                          <a:ea typeface="Calibri"/>
                          <a:cs typeface="Calibri"/>
                        </a:rPr>
                        <a:t>роце</a:t>
                      </a:r>
                      <a:r>
                        <a:rPr lang="en-US" altLang="zh-CN" sz="900" b="1" spc="0" dirty="0" smtClean="0">
                          <a:solidFill>
                            <a:schemeClr val="tx1"/>
                          </a:solidFill>
                          <a:latin typeface="Calibri"/>
                          <a:ea typeface="Calibri"/>
                          <a:cs typeface="Calibri"/>
                        </a:rPr>
                        <a:t>сс</a:t>
                      </a:r>
                      <a:r>
                        <a:rPr lang="en-US" altLang="zh-CN" sz="900" b="1" spc="18" dirty="0" smtClean="0">
                          <a:solidFill>
                            <a:schemeClr val="tx1"/>
                          </a:solidFill>
                          <a:latin typeface="Calibri"/>
                          <a:ea typeface="Calibri"/>
                          <a:cs typeface="Calibri"/>
                        </a:rPr>
                        <a:t>ы,</a:t>
                      </a:r>
                      <a:r>
                        <a:rPr lang="en-US" altLang="zh-CN" sz="900" b="1" spc="90"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п</a:t>
                      </a:r>
                      <a:r>
                        <a:rPr lang="en-US" altLang="zh-CN" sz="900" b="1" spc="-175" dirty="0" smtClean="0">
                          <a:solidFill>
                            <a:schemeClr val="tx1"/>
                          </a:solidFill>
                          <a:latin typeface="Calibri"/>
                          <a:ea typeface="Calibri"/>
                          <a:cs typeface="Calibri"/>
                        </a:rPr>
                        <a:t> </a:t>
                      </a:r>
                      <a:r>
                        <a:rPr lang="en-US" altLang="zh-CN" sz="900" b="1" spc="-15" dirty="0" smtClean="0">
                          <a:solidFill>
                            <a:schemeClr val="tx1"/>
                          </a:solidFill>
                          <a:latin typeface="Calibri"/>
                          <a:ea typeface="Calibri"/>
                          <a:cs typeface="Calibri"/>
                        </a:rPr>
                        <a:t>ро</a:t>
                      </a:r>
                      <a:r>
                        <a:rPr lang="en-US" altLang="zh-CN" sz="900" b="1" spc="-171"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д</a:t>
                      </a:r>
                      <a:r>
                        <a:rPr lang="en-US" altLang="zh-CN" sz="900" b="1" spc="-200" dirty="0" smtClean="0">
                          <a:solidFill>
                            <a:schemeClr val="tx1"/>
                          </a:solidFill>
                          <a:latin typeface="Calibri"/>
                          <a:ea typeface="Calibri"/>
                          <a:cs typeface="Calibri"/>
                        </a:rPr>
                        <a:t> </a:t>
                      </a:r>
                      <a:r>
                        <a:rPr lang="en-US" altLang="zh-CN" sz="900" b="1" spc="15" dirty="0" smtClean="0">
                          <a:solidFill>
                            <a:schemeClr val="tx1"/>
                          </a:solidFill>
                          <a:latin typeface="Calibri"/>
                          <a:ea typeface="Calibri"/>
                          <a:cs typeface="Calibri"/>
                        </a:rPr>
                        <a:t>укция</a:t>
                      </a:r>
                      <a:r>
                        <a:rPr lang="en-US" altLang="zh-CN" sz="900" b="1" spc="176"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и</a:t>
                      </a:r>
                      <a:r>
                        <a:rPr lang="en-US" altLang="zh-CN" sz="900" b="1" spc="-27"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у</a:t>
                      </a:r>
                      <a:r>
                        <a:rPr lang="en-US" altLang="zh-CN" sz="900" b="1" spc="-178"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с</a:t>
                      </a:r>
                      <a:r>
                        <a:rPr lang="en-US" altLang="zh-CN" sz="900" b="1" spc="-2" dirty="0" smtClean="0">
                          <a:solidFill>
                            <a:schemeClr val="tx1"/>
                          </a:solidFill>
                          <a:latin typeface="Calibri"/>
                          <a:ea typeface="Calibri"/>
                          <a:cs typeface="Calibri"/>
                        </a:rPr>
                        <a:t>луги</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900" spc="-4" dirty="0" smtClean="0">
                          <a:solidFill>
                            <a:schemeClr val="tx1"/>
                          </a:solidFill>
                          <a:latin typeface="Calibri"/>
                          <a:ea typeface="Calibri"/>
                          <a:cs typeface="Calibri"/>
                        </a:rPr>
                        <a:t>100</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36245">
                <a:tc>
                  <a:txBody>
                    <a:bodyPr/>
                    <a:lstStyle/>
                    <a:p>
                      <a:r>
                        <a:rPr lang="en-US" altLang="zh-CN" sz="900" b="1" spc="6" dirty="0" smtClean="0">
                          <a:solidFill>
                            <a:schemeClr val="tx1"/>
                          </a:solidFill>
                          <a:latin typeface="Calibri"/>
                          <a:ea typeface="Calibri"/>
                          <a:cs typeface="Calibri"/>
                        </a:rPr>
                        <a:t>Критер</a:t>
                      </a:r>
                      <a:r>
                        <a:rPr lang="en-US" altLang="zh-CN" sz="900" b="1" spc="-172"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и</a:t>
                      </a:r>
                      <a:r>
                        <a:rPr lang="en-US" altLang="zh-CN" sz="900" b="1" spc="-178" dirty="0" smtClean="0">
                          <a:solidFill>
                            <a:schemeClr val="tx1"/>
                          </a:solidFill>
                          <a:latin typeface="Calibri"/>
                          <a:ea typeface="Calibri"/>
                          <a:cs typeface="Calibri"/>
                        </a:rPr>
                        <a:t> </a:t>
                      </a:r>
                      <a:r>
                        <a:rPr lang="en-US" altLang="zh-CN" sz="900" b="1" spc="12" dirty="0" smtClean="0">
                          <a:solidFill>
                            <a:schemeClr val="tx1"/>
                          </a:solidFill>
                          <a:latin typeface="Calibri"/>
                          <a:ea typeface="Calibri"/>
                          <a:cs typeface="Calibri"/>
                        </a:rPr>
                        <a:t>и,</a:t>
                      </a:r>
                      <a:r>
                        <a:rPr lang="en-US" altLang="zh-CN" sz="900" b="1" spc="90"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х</a:t>
                      </a:r>
                      <a:r>
                        <a:rPr lang="en-US" altLang="zh-CN" sz="900" b="1" spc="-164" dirty="0" smtClean="0">
                          <a:solidFill>
                            <a:schemeClr val="tx1"/>
                          </a:solidFill>
                          <a:latin typeface="Calibri"/>
                          <a:ea typeface="Calibri"/>
                          <a:cs typeface="Calibri"/>
                        </a:rPr>
                        <a:t> </a:t>
                      </a:r>
                      <a:r>
                        <a:rPr lang="en-US" altLang="zh-CN" sz="900" b="1" spc="3" dirty="0" smtClean="0">
                          <a:solidFill>
                            <a:schemeClr val="tx1"/>
                          </a:solidFill>
                          <a:latin typeface="Calibri"/>
                          <a:ea typeface="Calibri"/>
                          <a:cs typeface="Calibri"/>
                        </a:rPr>
                        <a:t>ар</a:t>
                      </a:r>
                      <a:r>
                        <a:rPr lang="en-US" altLang="zh-CN" sz="900" b="1" spc="-172"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а</a:t>
                      </a:r>
                      <a:r>
                        <a:rPr lang="en-US" altLang="zh-CN" sz="900" b="1" spc="-196"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ктери</a:t>
                      </a:r>
                      <a:r>
                        <a:rPr lang="en-US" altLang="zh-CN" sz="900" b="1" spc="-178"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з</a:t>
                      </a:r>
                      <a:r>
                        <a:rPr lang="en-US" altLang="zh-CN" sz="900" b="1" spc="-196" dirty="0" smtClean="0">
                          <a:solidFill>
                            <a:schemeClr val="tx1"/>
                          </a:solidFill>
                          <a:latin typeface="Calibri"/>
                          <a:ea typeface="Calibri"/>
                          <a:cs typeface="Calibri"/>
                        </a:rPr>
                        <a:t> </a:t>
                      </a:r>
                      <a:r>
                        <a:rPr lang="en-US" altLang="zh-CN" sz="900" b="1" spc="12" dirty="0" smtClean="0">
                          <a:solidFill>
                            <a:schemeClr val="tx1"/>
                          </a:solidFill>
                          <a:latin typeface="Calibri"/>
                          <a:ea typeface="Calibri"/>
                          <a:cs typeface="Calibri"/>
                        </a:rPr>
                        <a:t>ую</a:t>
                      </a:r>
                      <a:r>
                        <a:rPr lang="en-US" altLang="zh-CN" sz="900" b="1" spc="0" dirty="0" smtClean="0">
                          <a:solidFill>
                            <a:schemeClr val="tx1"/>
                          </a:solidFill>
                          <a:latin typeface="Calibri"/>
                          <a:ea typeface="Calibri"/>
                          <a:cs typeface="Calibri"/>
                        </a:rPr>
                        <a:t>щ</a:t>
                      </a:r>
                      <a:r>
                        <a:rPr lang="en-US" altLang="zh-CN" sz="900" b="1" spc="-171" dirty="0" smtClean="0">
                          <a:solidFill>
                            <a:schemeClr val="tx1"/>
                          </a:solidFill>
                          <a:latin typeface="Calibri"/>
                          <a:ea typeface="Calibri"/>
                          <a:cs typeface="Calibri"/>
                        </a:rPr>
                        <a:t> </a:t>
                      </a:r>
                      <a:r>
                        <a:rPr lang="en-US" altLang="zh-CN" sz="900" b="1" spc="12" dirty="0" smtClean="0">
                          <a:solidFill>
                            <a:schemeClr val="tx1"/>
                          </a:solidFill>
                          <a:latin typeface="Calibri"/>
                          <a:ea typeface="Calibri"/>
                          <a:cs typeface="Calibri"/>
                        </a:rPr>
                        <a:t>ие</a:t>
                      </a:r>
                      <a:r>
                        <a:rPr lang="en-US" altLang="zh-CN" sz="900" b="1" spc="98" dirty="0" smtClean="0">
                          <a:solidFill>
                            <a:schemeClr val="tx1"/>
                          </a:solidFill>
                          <a:latin typeface="Calibri"/>
                          <a:ea typeface="Calibri"/>
                          <a:cs typeface="Calibri"/>
                        </a:rPr>
                        <a:t> </a:t>
                      </a:r>
                      <a:r>
                        <a:rPr lang="en-US" altLang="zh-CN" sz="900" b="1" spc="-15" dirty="0" smtClean="0">
                          <a:solidFill>
                            <a:schemeClr val="tx1"/>
                          </a:solidFill>
                          <a:latin typeface="Calibri"/>
                          <a:ea typeface="Calibri"/>
                          <a:cs typeface="Calibri"/>
                        </a:rPr>
                        <a:t>ре</a:t>
                      </a:r>
                      <a:r>
                        <a:rPr lang="en-US" altLang="zh-CN" sz="900" b="1" spc="0" dirty="0" smtClean="0">
                          <a:solidFill>
                            <a:schemeClr val="tx1"/>
                          </a:solidFill>
                          <a:latin typeface="Calibri"/>
                          <a:ea typeface="Calibri"/>
                          <a:cs typeface="Calibri"/>
                        </a:rPr>
                        <a:t>з</a:t>
                      </a:r>
                      <a:r>
                        <a:rPr lang="en-US" altLang="zh-CN" sz="900" b="1" spc="-196" dirty="0" smtClean="0">
                          <a:solidFill>
                            <a:schemeClr val="tx1"/>
                          </a:solidFill>
                          <a:latin typeface="Calibri"/>
                          <a:ea typeface="Calibri"/>
                          <a:cs typeface="Calibri"/>
                        </a:rPr>
                        <a:t> </a:t>
                      </a:r>
                      <a:r>
                        <a:rPr lang="en-US" altLang="zh-CN" sz="900" b="1" spc="7" dirty="0" smtClean="0">
                          <a:solidFill>
                            <a:schemeClr val="tx1"/>
                          </a:solidFill>
                          <a:latin typeface="Calibri"/>
                          <a:ea typeface="Calibri"/>
                          <a:cs typeface="Calibri"/>
                        </a:rPr>
                        <a:t>ульта</a:t>
                      </a:r>
                      <a:r>
                        <a:rPr lang="en-US" altLang="zh-CN" sz="900" b="1" spc="-196"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т</a:t>
                      </a:r>
                      <a:r>
                        <a:rPr lang="en-US" altLang="zh-CN" sz="900" b="1" spc="-178"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ы</a:t>
                      </a:r>
                    </a:p>
                    <a:p>
                      <a:r>
                        <a:rPr lang="en-US" altLang="zh-CN" sz="900" b="1" spc="10" dirty="0" smtClean="0">
                          <a:solidFill>
                            <a:schemeClr val="tx1"/>
                          </a:solidFill>
                          <a:latin typeface="Calibri"/>
                          <a:ea typeface="Calibri"/>
                          <a:cs typeface="Calibri"/>
                        </a:rPr>
                        <a:t>(6</a:t>
                      </a:r>
                      <a:r>
                        <a:rPr lang="en-US" altLang="zh-CN" sz="900" b="1" spc="-197"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a:t>
                      </a:r>
                      <a:r>
                        <a:rPr lang="en-US" altLang="zh-CN" sz="900" b="1" spc="-201" dirty="0" smtClean="0">
                          <a:solidFill>
                            <a:schemeClr val="tx1"/>
                          </a:solidFill>
                          <a:latin typeface="Calibri"/>
                          <a:ea typeface="Calibri"/>
                          <a:cs typeface="Calibri"/>
                        </a:rPr>
                        <a:t> </a:t>
                      </a:r>
                      <a:r>
                        <a:rPr lang="en-US" altLang="zh-CN" sz="900" b="1" spc="-3" dirty="0" smtClean="0">
                          <a:solidFill>
                            <a:schemeClr val="tx1"/>
                          </a:solidFill>
                          <a:latin typeface="Calibri"/>
                          <a:ea typeface="Calibri"/>
                          <a:cs typeface="Calibri"/>
                        </a:rPr>
                        <a:t>9)</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900" spc="-4" dirty="0" smtClean="0">
                          <a:solidFill>
                            <a:schemeClr val="tx1"/>
                          </a:solidFill>
                          <a:latin typeface="Calibri"/>
                          <a:ea typeface="Calibri"/>
                          <a:cs typeface="Calibri"/>
                        </a:rPr>
                        <a:t>500</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90956">
                <a:tc>
                  <a:txBody>
                    <a:bodyPr/>
                    <a:lstStyle/>
                    <a:p>
                      <a:r>
                        <a:rPr lang="en-US" altLang="zh-CN" sz="902" b="1" spc="2" dirty="0" smtClean="0">
                          <a:solidFill>
                            <a:schemeClr val="tx1"/>
                          </a:solidFill>
                          <a:latin typeface="Calibri"/>
                          <a:ea typeface="Calibri"/>
                          <a:cs typeface="Calibri"/>
                        </a:rPr>
                        <a:t>6.</a:t>
                      </a:r>
                      <a:r>
                        <a:rPr lang="en-US" altLang="zh-CN" sz="902" b="1" spc="3"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Р</a:t>
                      </a:r>
                      <a:r>
                        <a:rPr lang="en-US" altLang="zh-CN" sz="902" b="1" spc="-175"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ез</a:t>
                      </a:r>
                      <a:r>
                        <a:rPr lang="en-US" altLang="zh-CN" sz="902" b="1" spc="-194"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у</a:t>
                      </a:r>
                      <a:r>
                        <a:rPr lang="en-US" altLang="zh-CN" sz="902" b="1" spc="-180"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л</a:t>
                      </a:r>
                      <a:r>
                        <a:rPr lang="en-US" altLang="zh-CN" sz="902" b="1" spc="-181"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ь</a:t>
                      </a:r>
                      <a:r>
                        <a:rPr lang="en-US" altLang="zh-CN" sz="902" b="1" spc="-199" dirty="0" smtClean="0">
                          <a:solidFill>
                            <a:schemeClr val="tx1"/>
                          </a:solidFill>
                          <a:latin typeface="Calibri"/>
                          <a:ea typeface="Calibri"/>
                          <a:cs typeface="Calibri"/>
                        </a:rPr>
                        <a:t> </a:t>
                      </a:r>
                      <a:r>
                        <a:rPr lang="en-US" altLang="zh-CN" sz="902" b="1" spc="0" dirty="0" smtClean="0">
                          <a:solidFill>
                            <a:schemeClr val="tx1"/>
                          </a:solidFill>
                          <a:latin typeface="Calibri"/>
                          <a:ea typeface="Calibri"/>
                          <a:cs typeface="Calibri"/>
                        </a:rPr>
                        <a:t>т</a:t>
                      </a:r>
                      <a:r>
                        <a:rPr lang="en-US" altLang="zh-CN" sz="902" b="1" spc="-179"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а</a:t>
                      </a:r>
                      <a:r>
                        <a:rPr lang="en-US" altLang="zh-CN" sz="902" b="1" spc="-198" dirty="0" smtClean="0">
                          <a:solidFill>
                            <a:schemeClr val="tx1"/>
                          </a:solidFill>
                          <a:latin typeface="Calibri"/>
                          <a:ea typeface="Calibri"/>
                          <a:cs typeface="Calibri"/>
                        </a:rPr>
                        <a:t> </a:t>
                      </a:r>
                      <a:r>
                        <a:rPr lang="en-US" altLang="zh-CN" sz="902" b="1" spc="0" dirty="0" smtClean="0">
                          <a:solidFill>
                            <a:schemeClr val="tx1"/>
                          </a:solidFill>
                          <a:latin typeface="Calibri"/>
                          <a:ea typeface="Calibri"/>
                          <a:cs typeface="Calibri"/>
                        </a:rPr>
                        <a:t>т</a:t>
                      </a:r>
                      <a:r>
                        <a:rPr lang="en-US" altLang="zh-CN" sz="902" b="1" spc="-179"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ы</a:t>
                      </a:r>
                      <a:r>
                        <a:rPr lang="en-US" altLang="zh-CN" sz="902" b="1" spc="131"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дл</a:t>
                      </a:r>
                      <a:r>
                        <a:rPr lang="en-US" altLang="zh-CN" sz="902" b="1" spc="-184"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я</a:t>
                      </a:r>
                      <a:r>
                        <a:rPr lang="en-US" altLang="zh-CN" sz="902" b="1" spc="21"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п</a:t>
                      </a:r>
                      <a:r>
                        <a:rPr lang="en-US" altLang="zh-CN" sz="902" b="1" spc="-174"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о</a:t>
                      </a:r>
                      <a:r>
                        <a:rPr lang="en-US" altLang="zh-CN" sz="902" b="1" spc="-170" dirty="0" smtClean="0">
                          <a:solidFill>
                            <a:schemeClr val="tx1"/>
                          </a:solidFill>
                          <a:latin typeface="Calibri"/>
                          <a:ea typeface="Calibri"/>
                          <a:cs typeface="Calibri"/>
                        </a:rPr>
                        <a:t> </a:t>
                      </a:r>
                      <a:r>
                        <a:rPr lang="en-US" altLang="zh-CN" sz="902" b="1" spc="0" dirty="0" smtClean="0">
                          <a:solidFill>
                            <a:schemeClr val="tx1"/>
                          </a:solidFill>
                          <a:latin typeface="Calibri"/>
                          <a:ea typeface="Calibri"/>
                          <a:cs typeface="Calibri"/>
                        </a:rPr>
                        <a:t>т</a:t>
                      </a:r>
                      <a:r>
                        <a:rPr lang="en-US" altLang="zh-CN" sz="902" b="1" spc="-179"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р</a:t>
                      </a:r>
                      <a:r>
                        <a:rPr lang="en-US" altLang="zh-CN" sz="902" b="1" spc="-171"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еб</a:t>
                      </a:r>
                      <a:r>
                        <a:rPr lang="en-US" altLang="zh-CN" sz="902" b="1" spc="-175"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и</a:t>
                      </a:r>
                      <a:r>
                        <a:rPr lang="en-US" altLang="zh-CN" sz="902" b="1" spc="-180" dirty="0" smtClean="0">
                          <a:solidFill>
                            <a:schemeClr val="tx1"/>
                          </a:solidFill>
                          <a:latin typeface="Calibri"/>
                          <a:ea typeface="Calibri"/>
                          <a:cs typeface="Calibri"/>
                        </a:rPr>
                        <a:t> </a:t>
                      </a:r>
                      <a:r>
                        <a:rPr lang="en-US" altLang="zh-CN" sz="902" b="1" spc="0" dirty="0" smtClean="0">
                          <a:solidFill>
                            <a:schemeClr val="tx1"/>
                          </a:solidFill>
                          <a:latin typeface="Calibri"/>
                          <a:ea typeface="Calibri"/>
                          <a:cs typeface="Calibri"/>
                        </a:rPr>
                        <a:t>т</a:t>
                      </a:r>
                      <a:r>
                        <a:rPr lang="en-US" altLang="zh-CN" sz="902" b="1" spc="-179"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ел</a:t>
                      </a:r>
                      <a:r>
                        <a:rPr lang="en-US" altLang="zh-CN" sz="902" b="1" spc="-180"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я</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902" spc="-3" dirty="0" smtClean="0">
                          <a:solidFill>
                            <a:schemeClr val="tx1"/>
                          </a:solidFill>
                          <a:latin typeface="Calibri"/>
                          <a:ea typeface="Calibri"/>
                          <a:cs typeface="Calibri"/>
                        </a:rPr>
                        <a:t>150</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90829">
                <a:tc>
                  <a:txBody>
                    <a:bodyPr/>
                    <a:lstStyle/>
                    <a:p>
                      <a:r>
                        <a:rPr lang="en-US" altLang="zh-CN" sz="900" b="1" spc="2" dirty="0" smtClean="0">
                          <a:solidFill>
                            <a:schemeClr val="tx1"/>
                          </a:solidFill>
                          <a:latin typeface="Calibri"/>
                          <a:ea typeface="Calibri"/>
                          <a:cs typeface="Calibri"/>
                        </a:rPr>
                        <a:t>7.</a:t>
                      </a:r>
                      <a:r>
                        <a:rPr lang="en-US" altLang="zh-CN" sz="900" b="1" spc="5"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Р</a:t>
                      </a:r>
                      <a:r>
                        <a:rPr lang="en-US" altLang="zh-CN" sz="900" b="1" spc="-177"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ез</a:t>
                      </a:r>
                      <a:r>
                        <a:rPr lang="en-US" altLang="zh-CN" sz="900" b="1" spc="-196"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у</a:t>
                      </a:r>
                      <a:r>
                        <a:rPr lang="en-US" altLang="zh-CN" sz="900" b="1" spc="-178"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л</a:t>
                      </a:r>
                      <a:r>
                        <a:rPr lang="en-US" altLang="zh-CN" sz="900" b="1" spc="-182"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ь</a:t>
                      </a:r>
                      <a:r>
                        <a:rPr lang="en-US" altLang="zh-CN" sz="900" b="1" spc="-197"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т</a:t>
                      </a:r>
                      <a:r>
                        <a:rPr lang="en-US" altLang="zh-CN" sz="900" b="1" spc="-178"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а</a:t>
                      </a:r>
                      <a:r>
                        <a:rPr lang="en-US" altLang="zh-CN" sz="900" b="1" spc="-196"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т</a:t>
                      </a:r>
                      <a:r>
                        <a:rPr lang="en-US" altLang="zh-CN" sz="900" b="1" spc="-178"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ы</a:t>
                      </a:r>
                      <a:r>
                        <a:rPr lang="en-US" altLang="zh-CN" sz="900" b="1" spc="134"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д</a:t>
                      </a:r>
                      <a:r>
                        <a:rPr lang="en-US" altLang="zh-CN" sz="900" b="1" spc="-200"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л</a:t>
                      </a:r>
                      <a:r>
                        <a:rPr lang="en-US" altLang="zh-CN" sz="900" b="1" spc="-182"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я</a:t>
                      </a:r>
                      <a:r>
                        <a:rPr lang="en-US" altLang="zh-CN" sz="900" b="1" spc="24"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п</a:t>
                      </a:r>
                      <a:r>
                        <a:rPr lang="en-US" altLang="zh-CN" sz="900" b="1" spc="-175"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ер</a:t>
                      </a:r>
                      <a:r>
                        <a:rPr lang="en-US" altLang="zh-CN" sz="900" b="1" spc="-172"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со</a:t>
                      </a:r>
                      <a:r>
                        <a:rPr lang="en-US" altLang="zh-CN" sz="900" b="1" spc="-172"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н</a:t>
                      </a:r>
                      <a:r>
                        <a:rPr lang="en-US" altLang="zh-CN" sz="900" b="1" spc="-167"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а</a:t>
                      </a:r>
                      <a:r>
                        <a:rPr lang="en-US" altLang="zh-CN" sz="900" b="1" spc="-196"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л</a:t>
                      </a:r>
                      <a:r>
                        <a:rPr lang="en-US" altLang="zh-CN" sz="900" b="1" spc="-182"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а</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900" spc="-4" dirty="0" smtClean="0">
                          <a:solidFill>
                            <a:schemeClr val="tx1"/>
                          </a:solidFill>
                          <a:latin typeface="Calibri"/>
                          <a:ea typeface="Calibri"/>
                          <a:cs typeface="Calibri"/>
                        </a:rPr>
                        <a:t>100</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90830">
                <a:tc>
                  <a:txBody>
                    <a:bodyPr/>
                    <a:lstStyle/>
                    <a:p>
                      <a:r>
                        <a:rPr lang="en-US" altLang="zh-CN" sz="900" b="1" spc="2" dirty="0" smtClean="0">
                          <a:solidFill>
                            <a:schemeClr val="tx1"/>
                          </a:solidFill>
                          <a:latin typeface="Calibri"/>
                          <a:ea typeface="Calibri"/>
                          <a:cs typeface="Calibri"/>
                        </a:rPr>
                        <a:t>8.</a:t>
                      </a:r>
                      <a:r>
                        <a:rPr lang="en-US" altLang="zh-CN" sz="900" b="1" spc="5"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Р</a:t>
                      </a:r>
                      <a:r>
                        <a:rPr lang="en-US" altLang="zh-CN" sz="900" b="1" spc="-177"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ез</a:t>
                      </a:r>
                      <a:r>
                        <a:rPr lang="en-US" altLang="zh-CN" sz="900" b="1" spc="-196"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у</a:t>
                      </a:r>
                      <a:r>
                        <a:rPr lang="en-US" altLang="zh-CN" sz="900" b="1" spc="-178" dirty="0" smtClean="0">
                          <a:solidFill>
                            <a:schemeClr val="tx1"/>
                          </a:solidFill>
                          <a:latin typeface="Calibri"/>
                          <a:ea typeface="Calibri"/>
                          <a:cs typeface="Calibri"/>
                        </a:rPr>
                        <a:t> </a:t>
                      </a:r>
                      <a:r>
                        <a:rPr lang="en-US" altLang="zh-CN" sz="900" b="1" spc="-10" dirty="0" smtClean="0">
                          <a:solidFill>
                            <a:schemeClr val="tx1"/>
                          </a:solidFill>
                          <a:latin typeface="Calibri"/>
                          <a:ea typeface="Calibri"/>
                          <a:cs typeface="Calibri"/>
                        </a:rPr>
                        <a:t>ль</a:t>
                      </a:r>
                      <a:r>
                        <a:rPr lang="en-US" altLang="zh-CN" sz="900" b="1" spc="-197"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т</a:t>
                      </a:r>
                      <a:r>
                        <a:rPr lang="en-US" altLang="zh-CN" sz="900" b="1" spc="-178"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а</a:t>
                      </a:r>
                      <a:r>
                        <a:rPr lang="en-US" altLang="zh-CN" sz="900" b="1" spc="-196"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т</a:t>
                      </a:r>
                      <a:r>
                        <a:rPr lang="en-US" altLang="zh-CN" sz="900" b="1" spc="-178"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ы</a:t>
                      </a:r>
                      <a:r>
                        <a:rPr lang="en-US" altLang="zh-CN" sz="900" b="1" spc="134"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д</a:t>
                      </a:r>
                      <a:r>
                        <a:rPr lang="en-US" altLang="zh-CN" sz="900" b="1" spc="-200"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л</a:t>
                      </a:r>
                      <a:r>
                        <a:rPr lang="en-US" altLang="zh-CN" sz="900" b="1" spc="-182"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я</a:t>
                      </a:r>
                      <a:r>
                        <a:rPr lang="en-US" altLang="zh-CN" sz="900" b="1" spc="24"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о</a:t>
                      </a:r>
                      <a:r>
                        <a:rPr lang="en-US" altLang="zh-CN" sz="900" b="1" spc="-171"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б</a:t>
                      </a:r>
                      <a:r>
                        <a:rPr lang="en-US" altLang="zh-CN" sz="900" b="1" spc="-177"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щ</a:t>
                      </a:r>
                      <a:r>
                        <a:rPr lang="en-US" altLang="zh-CN" sz="900" b="1" spc="-171"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ест</a:t>
                      </a:r>
                      <a:r>
                        <a:rPr lang="en-US" altLang="zh-CN" sz="900" b="1" spc="-176"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в</a:t>
                      </a:r>
                      <a:r>
                        <a:rPr lang="en-US" altLang="zh-CN" sz="900" b="1" spc="-197"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а</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900" spc="-4" dirty="0" smtClean="0">
                          <a:solidFill>
                            <a:schemeClr val="tx1"/>
                          </a:solidFill>
                          <a:latin typeface="Calibri"/>
                          <a:ea typeface="Calibri"/>
                          <a:cs typeface="Calibri"/>
                        </a:rPr>
                        <a:t>100</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90957">
                <a:tc>
                  <a:txBody>
                    <a:bodyPr/>
                    <a:lstStyle/>
                    <a:p>
                      <a:r>
                        <a:rPr lang="en-US" altLang="zh-CN" sz="902" b="1" spc="2" dirty="0" smtClean="0">
                          <a:solidFill>
                            <a:schemeClr val="tx1"/>
                          </a:solidFill>
                          <a:latin typeface="Calibri"/>
                          <a:ea typeface="Calibri"/>
                          <a:cs typeface="Calibri"/>
                        </a:rPr>
                        <a:t>9.</a:t>
                      </a:r>
                      <a:r>
                        <a:rPr lang="en-US" altLang="zh-CN" sz="902" b="1" spc="227"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Р</a:t>
                      </a:r>
                      <a:r>
                        <a:rPr lang="en-US" altLang="zh-CN" sz="902" b="1" spc="-175"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ез</a:t>
                      </a:r>
                      <a:r>
                        <a:rPr lang="en-US" altLang="zh-CN" sz="902" b="1" spc="-194"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у</a:t>
                      </a:r>
                      <a:r>
                        <a:rPr lang="en-US" altLang="zh-CN" sz="902" b="1" spc="-180"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л</a:t>
                      </a:r>
                      <a:r>
                        <a:rPr lang="en-US" altLang="zh-CN" sz="902" b="1" spc="-181"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ь</a:t>
                      </a:r>
                      <a:r>
                        <a:rPr lang="en-US" altLang="zh-CN" sz="902" b="1" spc="-199" dirty="0" smtClean="0">
                          <a:solidFill>
                            <a:schemeClr val="tx1"/>
                          </a:solidFill>
                          <a:latin typeface="Calibri"/>
                          <a:ea typeface="Calibri"/>
                          <a:cs typeface="Calibri"/>
                        </a:rPr>
                        <a:t> </a:t>
                      </a:r>
                      <a:r>
                        <a:rPr lang="en-US" altLang="zh-CN" sz="902" b="1" spc="0" dirty="0" smtClean="0">
                          <a:solidFill>
                            <a:schemeClr val="tx1"/>
                          </a:solidFill>
                          <a:latin typeface="Calibri"/>
                          <a:ea typeface="Calibri"/>
                          <a:cs typeface="Calibri"/>
                        </a:rPr>
                        <a:t>т</a:t>
                      </a:r>
                      <a:r>
                        <a:rPr lang="en-US" altLang="zh-CN" sz="902" b="1" spc="-179"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а</a:t>
                      </a:r>
                      <a:r>
                        <a:rPr lang="en-US" altLang="zh-CN" sz="902" b="1" spc="-198" dirty="0" smtClean="0">
                          <a:solidFill>
                            <a:schemeClr val="tx1"/>
                          </a:solidFill>
                          <a:latin typeface="Calibri"/>
                          <a:ea typeface="Calibri"/>
                          <a:cs typeface="Calibri"/>
                        </a:rPr>
                        <a:t> </a:t>
                      </a:r>
                      <a:r>
                        <a:rPr lang="en-US" altLang="zh-CN" sz="902" b="1" spc="0" dirty="0" smtClean="0">
                          <a:solidFill>
                            <a:schemeClr val="tx1"/>
                          </a:solidFill>
                          <a:latin typeface="Calibri"/>
                          <a:ea typeface="Calibri"/>
                          <a:cs typeface="Calibri"/>
                        </a:rPr>
                        <a:t>т</a:t>
                      </a:r>
                      <a:r>
                        <a:rPr lang="en-US" altLang="zh-CN" sz="902" b="1" spc="-179"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ы</a:t>
                      </a:r>
                      <a:r>
                        <a:rPr lang="en-US" altLang="zh-CN" sz="902" b="1" spc="54"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дл</a:t>
                      </a:r>
                      <a:r>
                        <a:rPr lang="en-US" altLang="zh-CN" sz="902" b="1" spc="-184"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я</a:t>
                      </a:r>
                      <a:r>
                        <a:rPr lang="en-US" altLang="zh-CN" sz="902" b="1" spc="99"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б</a:t>
                      </a:r>
                      <a:r>
                        <a:rPr lang="en-US" altLang="zh-CN" sz="902" b="1" spc="-175"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и</a:t>
                      </a:r>
                      <a:r>
                        <a:rPr lang="en-US" altLang="zh-CN" sz="902" b="1" spc="-180"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з</a:t>
                      </a:r>
                      <a:r>
                        <a:rPr lang="en-US" altLang="zh-CN" sz="902" b="1" spc="-195"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н</a:t>
                      </a:r>
                      <a:r>
                        <a:rPr lang="en-US" altLang="zh-CN" sz="902" b="1" spc="-169"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еса</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902" spc="-3" dirty="0" smtClean="0">
                          <a:solidFill>
                            <a:schemeClr val="tx1"/>
                          </a:solidFill>
                          <a:latin typeface="Calibri"/>
                          <a:ea typeface="Calibri"/>
                          <a:cs typeface="Calibri"/>
                        </a:rPr>
                        <a:t>150</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436244">
                <a:tc>
                  <a:txBody>
                    <a:bodyPr/>
                    <a:lstStyle/>
                    <a:p>
                      <a:r>
                        <a:rPr lang="en-US" altLang="zh-CN" sz="900" b="1" spc="0" dirty="0" smtClean="0">
                          <a:solidFill>
                            <a:schemeClr val="tx1"/>
                          </a:solidFill>
                          <a:latin typeface="Calibri"/>
                          <a:ea typeface="Calibri"/>
                          <a:cs typeface="Calibri"/>
                        </a:rPr>
                        <a:t>О</a:t>
                      </a:r>
                      <a:r>
                        <a:rPr lang="en-US" altLang="zh-CN" sz="900" b="1" spc="-197"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б</a:t>
                      </a:r>
                      <a:r>
                        <a:rPr lang="en-US" altLang="zh-CN" sz="900" b="1" spc="-177"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щ</a:t>
                      </a:r>
                      <a:r>
                        <a:rPr lang="en-US" altLang="zh-CN" sz="900" b="1" spc="-171"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ее</a:t>
                      </a:r>
                      <a:r>
                        <a:rPr lang="en-US" altLang="zh-CN" sz="900" b="1" spc="98"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к</a:t>
                      </a:r>
                      <a:r>
                        <a:rPr lang="en-US" altLang="zh-CN" sz="900" b="1" spc="-197"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о</a:t>
                      </a:r>
                      <a:r>
                        <a:rPr lang="en-US" altLang="zh-CN" sz="900" b="1" spc="-171"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л</a:t>
                      </a:r>
                      <a:r>
                        <a:rPr lang="en-US" altLang="zh-CN" sz="900" b="1" spc="-182"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и</a:t>
                      </a:r>
                      <a:r>
                        <a:rPr lang="en-US" altLang="zh-CN" sz="900" b="1" spc="-178"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ч</a:t>
                      </a:r>
                      <a:r>
                        <a:rPr lang="en-US" altLang="zh-CN" sz="900" b="1" spc="-190"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ест</a:t>
                      </a:r>
                      <a:r>
                        <a:rPr lang="en-US" altLang="zh-CN" sz="900" b="1" spc="-176"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в</a:t>
                      </a:r>
                      <a:r>
                        <a:rPr lang="en-US" altLang="zh-CN" sz="900" b="1" spc="-197"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о</a:t>
                      </a:r>
                      <a:r>
                        <a:rPr lang="en-US" altLang="zh-CN" sz="900" b="1" spc="141"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б</a:t>
                      </a:r>
                      <a:r>
                        <a:rPr lang="en-US" altLang="zh-CN" sz="900" b="1" spc="-177"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а</a:t>
                      </a:r>
                      <a:r>
                        <a:rPr lang="en-US" altLang="zh-CN" sz="900" b="1" spc="-196"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л</a:t>
                      </a:r>
                      <a:r>
                        <a:rPr lang="en-US" altLang="zh-CN" sz="900" b="1" spc="-182"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л</a:t>
                      </a:r>
                      <a:r>
                        <a:rPr lang="en-US" altLang="zh-CN" sz="900" b="1" spc="-182"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о</a:t>
                      </a:r>
                      <a:r>
                        <a:rPr lang="en-US" altLang="zh-CN" sz="900" b="1" spc="-171"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в</a:t>
                      </a:r>
                      <a:r>
                        <a:rPr lang="en-US" altLang="zh-CN" sz="900" b="1" spc="179" dirty="0" smtClean="0">
                          <a:solidFill>
                            <a:schemeClr val="tx1"/>
                          </a:solidFill>
                          <a:latin typeface="Calibri"/>
                          <a:ea typeface="Calibri"/>
                          <a:cs typeface="Calibri"/>
                        </a:rPr>
                        <a:t> </a:t>
                      </a:r>
                      <a:r>
                        <a:rPr lang="en-US" altLang="zh-CN" sz="900" b="1" spc="-13" dirty="0" smtClean="0">
                          <a:solidFill>
                            <a:schemeClr val="tx1"/>
                          </a:solidFill>
                          <a:latin typeface="Calibri"/>
                          <a:ea typeface="Calibri"/>
                          <a:cs typeface="Calibri"/>
                        </a:rPr>
                        <a:t>по</a:t>
                      </a:r>
                      <a:r>
                        <a:rPr lang="en-US" altLang="zh-CN" sz="900" b="1" spc="66"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в</a:t>
                      </a:r>
                      <a:r>
                        <a:rPr lang="en-US" altLang="zh-CN" sz="900" b="1" spc="-197"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се</a:t>
                      </a:r>
                      <a:r>
                        <a:rPr lang="en-US" altLang="zh-CN" sz="900" b="1" spc="-203" dirty="0" smtClean="0">
                          <a:solidFill>
                            <a:schemeClr val="tx1"/>
                          </a:solidFill>
                          <a:latin typeface="Calibri"/>
                          <a:ea typeface="Calibri"/>
                          <a:cs typeface="Calibri"/>
                        </a:rPr>
                        <a:t> </a:t>
                      </a:r>
                      <a:r>
                        <a:rPr lang="en-US" altLang="zh-CN" sz="900" b="1" spc="0" dirty="0" smtClean="0">
                          <a:solidFill>
                            <a:schemeClr val="tx1"/>
                          </a:solidFill>
                          <a:latin typeface="Calibri"/>
                          <a:ea typeface="Calibri"/>
                          <a:cs typeface="Calibri"/>
                        </a:rPr>
                        <a:t>м</a:t>
                      </a:r>
                    </a:p>
                    <a:p>
                      <a:r>
                        <a:rPr lang="en-US" altLang="zh-CN" sz="902" b="1" spc="1" dirty="0" smtClean="0">
                          <a:solidFill>
                            <a:schemeClr val="tx1"/>
                          </a:solidFill>
                          <a:latin typeface="Calibri"/>
                          <a:ea typeface="Calibri"/>
                          <a:cs typeface="Calibri"/>
                        </a:rPr>
                        <a:t>к</a:t>
                      </a:r>
                      <a:r>
                        <a:rPr lang="en-US" altLang="zh-CN" sz="902" b="1" spc="-199"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р</a:t>
                      </a:r>
                      <a:r>
                        <a:rPr lang="en-US" altLang="zh-CN" sz="902" b="1" spc="-171" dirty="0" smtClean="0">
                          <a:solidFill>
                            <a:schemeClr val="tx1"/>
                          </a:solidFill>
                          <a:latin typeface="Calibri"/>
                          <a:ea typeface="Calibri"/>
                          <a:cs typeface="Calibri"/>
                        </a:rPr>
                        <a:t> </a:t>
                      </a:r>
                      <a:r>
                        <a:rPr lang="en-US" altLang="zh-CN" sz="902" b="1" spc="12" dirty="0" smtClean="0">
                          <a:solidFill>
                            <a:schemeClr val="tx1"/>
                          </a:solidFill>
                          <a:latin typeface="Calibri"/>
                          <a:ea typeface="Calibri"/>
                          <a:cs typeface="Calibri"/>
                        </a:rPr>
                        <a:t>ит</a:t>
                      </a:r>
                      <a:r>
                        <a:rPr lang="en-US" altLang="zh-CN" sz="902" b="1" spc="-179"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е</a:t>
                      </a:r>
                      <a:r>
                        <a:rPr lang="en-US" altLang="zh-CN" sz="902" b="1" spc="-15" dirty="0" smtClean="0">
                          <a:solidFill>
                            <a:schemeClr val="tx1"/>
                          </a:solidFill>
                          <a:latin typeface="Calibri"/>
                          <a:ea typeface="Calibri"/>
                          <a:cs typeface="Calibri"/>
                        </a:rPr>
                        <a:t>ри</a:t>
                      </a:r>
                      <a:r>
                        <a:rPr lang="en-US" altLang="zh-CN" sz="902" b="1" spc="-180"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я</a:t>
                      </a:r>
                      <a:r>
                        <a:rPr lang="en-US" altLang="zh-CN" sz="902" b="1" spc="-202" dirty="0" smtClean="0">
                          <a:solidFill>
                            <a:schemeClr val="tx1"/>
                          </a:solidFill>
                          <a:latin typeface="Calibri"/>
                          <a:ea typeface="Calibri"/>
                          <a:cs typeface="Calibri"/>
                        </a:rPr>
                        <a:t> </a:t>
                      </a:r>
                      <a:r>
                        <a:rPr lang="en-US" altLang="zh-CN" sz="902" b="1" spc="1" dirty="0" smtClean="0">
                          <a:solidFill>
                            <a:schemeClr val="tx1"/>
                          </a:solidFill>
                          <a:latin typeface="Calibri"/>
                          <a:ea typeface="Calibri"/>
                          <a:cs typeface="Calibri"/>
                        </a:rPr>
                        <a:t>м</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900" spc="-4" dirty="0" smtClean="0">
                          <a:solidFill>
                            <a:schemeClr val="tx1"/>
                          </a:solidFill>
                          <a:latin typeface="Calibri"/>
                          <a:ea typeface="Calibri"/>
                          <a:cs typeface="Calibri"/>
                        </a:rPr>
                        <a:t>1000</a:t>
                      </a: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dirty="0">
                        <a:solidFill>
                          <a:schemeClr val="tx1"/>
                        </a:solidFill>
                      </a:endParaRPr>
                    </a:p>
                  </a:txBody>
                  <a:tcPr marL="6350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ChangeArrowheads="1"/>
          </p:cNvSpPr>
          <p:nvPr/>
        </p:nvSpPr>
        <p:spPr bwMode="auto">
          <a:xfrm>
            <a:off x="2519363" y="7173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5851525" algn="l"/>
              </a:tabLst>
            </a:pPr>
            <a:endParaRPr lang="ru-RU" altLang="ru-RU">
              <a:solidFill>
                <a:srgbClr val="085067"/>
              </a:solidFill>
            </a:endParaRPr>
          </a:p>
        </p:txBody>
      </p:sp>
      <p:sp>
        <p:nvSpPr>
          <p:cNvPr id="5" name="Номер слайда 5"/>
          <p:cNvSpPr>
            <a:spLocks noGrp="1"/>
          </p:cNvSpPr>
          <p:nvPr>
            <p:ph type="sldNum" sz="quarter" idx="12"/>
          </p:nvPr>
        </p:nvSpPr>
        <p:spPr>
          <a:xfrm>
            <a:off x="8532813" y="6380163"/>
            <a:ext cx="515937" cy="476250"/>
          </a:xfrm>
          <a:ln>
            <a:miter lim="800000"/>
            <a:headEnd/>
            <a:tailEnd/>
          </a:ln>
        </p:spPr>
        <p:txBody>
          <a:bodyPr/>
          <a:lstStyle/>
          <a:p>
            <a:pPr fontAlgn="base">
              <a:spcBef>
                <a:spcPct val="0"/>
              </a:spcBef>
              <a:spcAft>
                <a:spcPct val="0"/>
              </a:spcAft>
              <a:defRPr/>
            </a:pPr>
            <a:r>
              <a:rPr lang="ru-RU" sz="1200" dirty="0">
                <a:solidFill>
                  <a:schemeClr val="tx1"/>
                </a:solidFill>
                <a:latin typeface="Arial" panose="020B0604020202020204" pitchFamily="34" charset="0"/>
                <a:cs typeface="Arial" panose="020B0604020202020204" pitchFamily="34" charset="0"/>
              </a:rPr>
              <a:t>1</a:t>
            </a:r>
            <a:endParaRPr lang="ru-RU" sz="1200" dirty="0" smtClean="0">
              <a:solidFill>
                <a:schemeClr val="tx1"/>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270826"/>
            <a:ext cx="1091513"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8288"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5063" y="18156"/>
            <a:ext cx="421322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11760" y="1841701"/>
            <a:ext cx="6681782" cy="1631216"/>
          </a:xfrm>
          <a:prstGeom prst="rect">
            <a:avLst/>
          </a:prstGeom>
          <a:noFill/>
        </p:spPr>
        <p:txBody>
          <a:bodyPr wrap="square" rtlCol="0">
            <a:spAutoFit/>
          </a:bodyPr>
          <a:lstStyle/>
          <a:p>
            <a:endParaRPr lang="ru-RU" sz="2000" b="1" dirty="0" smtClean="0">
              <a:solidFill>
                <a:schemeClr val="tx2"/>
              </a:solidFill>
              <a:latin typeface="Arial" pitchFamily="34" charset="0"/>
              <a:cs typeface="Arial" pitchFamily="34" charset="0"/>
            </a:endParaRPr>
          </a:p>
          <a:p>
            <a:pPr algn="ctr"/>
            <a:r>
              <a:rPr lang="ru-RU" sz="2000" b="1" dirty="0" smtClean="0">
                <a:solidFill>
                  <a:schemeClr val="tx2"/>
                </a:solidFill>
                <a:latin typeface="Arial" pitchFamily="34" charset="0"/>
                <a:cs typeface="Arial" pitchFamily="34" charset="0"/>
              </a:rPr>
              <a:t>Модель премии Президента Республики Казахстан </a:t>
            </a:r>
            <a:endParaRPr lang="en-US" sz="2000" b="1" dirty="0" smtClean="0">
              <a:solidFill>
                <a:schemeClr val="tx2"/>
              </a:solidFill>
              <a:latin typeface="Arial" pitchFamily="34" charset="0"/>
              <a:cs typeface="Arial" pitchFamily="34" charset="0"/>
            </a:endParaRPr>
          </a:p>
          <a:p>
            <a:pPr algn="ctr"/>
            <a:endParaRPr lang="en-US" sz="2000" b="1" dirty="0">
              <a:solidFill>
                <a:schemeClr val="tx2"/>
              </a:solidFill>
              <a:latin typeface="Arial" pitchFamily="34" charset="0"/>
              <a:cs typeface="Arial" pitchFamily="34" charset="0"/>
            </a:endParaRPr>
          </a:p>
          <a:p>
            <a:pPr algn="ctr"/>
            <a:r>
              <a:rPr lang="ru-RU" sz="2000" b="1" dirty="0" smtClean="0">
                <a:solidFill>
                  <a:schemeClr val="tx2"/>
                </a:solidFill>
                <a:latin typeface="Arial" pitchFamily="34" charset="0"/>
                <a:cs typeface="Arial" pitchFamily="34" charset="0"/>
              </a:rPr>
              <a:t>«Алтын сапа»</a:t>
            </a:r>
          </a:p>
          <a:p>
            <a:r>
              <a:rPr lang="ru-RU" sz="2000" b="1" dirty="0" smtClean="0">
                <a:solidFill>
                  <a:schemeClr val="tx2"/>
                </a:solidFill>
                <a:latin typeface="Arial" pitchFamily="34" charset="0"/>
                <a:cs typeface="Arial" pitchFamily="34" charset="0"/>
              </a:rPr>
              <a:t>                                                                                                                   </a:t>
            </a:r>
            <a:endParaRPr lang="ru-RU" sz="2000" b="1" dirty="0">
              <a:solidFill>
                <a:schemeClr val="tx2"/>
              </a:solidFill>
              <a:latin typeface="Arial" pitchFamily="34" charset="0"/>
              <a:cs typeface="Arial" pitchFamily="34" charset="0"/>
            </a:endParaRPr>
          </a:p>
        </p:txBody>
      </p:sp>
      <p:sp>
        <p:nvSpPr>
          <p:cNvPr id="3" name="Прямоугольник 2"/>
          <p:cNvSpPr/>
          <p:nvPr/>
        </p:nvSpPr>
        <p:spPr>
          <a:xfrm>
            <a:off x="251520" y="100010"/>
            <a:ext cx="8640960" cy="646331"/>
          </a:xfrm>
          <a:prstGeom prst="rect">
            <a:avLst/>
          </a:prstGeom>
        </p:spPr>
        <p:txBody>
          <a:bodyPr wrap="square">
            <a:spAutoFit/>
          </a:bodyPr>
          <a:lstStyle/>
          <a:p>
            <a:pPr algn="ctr" eaLnBrk="1" hangingPunct="1">
              <a:spcBef>
                <a:spcPct val="50000"/>
              </a:spcBef>
              <a:defRPr/>
            </a:pPr>
            <a:r>
              <a:rPr lang="ru-RU" altLang="ru-RU" b="1" dirty="0" smtClean="0">
                <a:solidFill>
                  <a:srgbClr val="0070C0"/>
                </a:solidFill>
                <a:effectLst>
                  <a:outerShdw blurRad="38100" dist="38100" dir="2700000" algn="tl">
                    <a:srgbClr val="000000"/>
                  </a:outerShdw>
                </a:effectLst>
                <a:latin typeface="Arial" panose="020B0604020202020204" pitchFamily="34" charset="0"/>
                <a:cs typeface="Arial" panose="020B0604020202020204" pitchFamily="34" charset="0"/>
              </a:rPr>
              <a:t>Национальная </a:t>
            </a:r>
            <a:r>
              <a:rPr lang="ru-RU" altLang="ru-RU" b="1" dirty="0">
                <a:solidFill>
                  <a:srgbClr val="0070C0"/>
                </a:solidFill>
                <a:effectLst>
                  <a:outerShdw blurRad="38100" dist="38100" dir="2700000" algn="tl">
                    <a:srgbClr val="000000"/>
                  </a:outerShdw>
                </a:effectLst>
                <a:latin typeface="Arial" panose="020B0604020202020204" pitchFamily="34" charset="0"/>
                <a:cs typeface="Arial" panose="020B0604020202020204" pitchFamily="34" charset="0"/>
              </a:rPr>
              <a:t>палата предпринимателей Республики Казахстан «</a:t>
            </a:r>
            <a:r>
              <a:rPr lang="ru-RU" altLang="ru-RU" b="1" dirty="0" err="1">
                <a:solidFill>
                  <a:srgbClr val="0070C0"/>
                </a:solidFill>
                <a:effectLst>
                  <a:outerShdw blurRad="38100" dist="38100" dir="2700000" algn="tl">
                    <a:srgbClr val="000000"/>
                  </a:outerShdw>
                </a:effectLst>
                <a:latin typeface="Arial" panose="020B0604020202020204" pitchFamily="34" charset="0"/>
                <a:cs typeface="Arial" panose="020B0604020202020204" pitchFamily="34" charset="0"/>
              </a:rPr>
              <a:t>Атамекен</a:t>
            </a:r>
            <a:r>
              <a:rPr lang="ru-RU" altLang="ru-RU" b="1" dirty="0">
                <a:solidFill>
                  <a:srgbClr val="0070C0"/>
                </a:solidFill>
                <a:effectLst>
                  <a:outerShdw blurRad="38100" dist="38100" dir="2700000" algn="tl">
                    <a:srgbClr val="000000"/>
                  </a:outerShdw>
                </a:effectLst>
                <a:latin typeface="Arial" panose="020B0604020202020204" pitchFamily="34" charset="0"/>
                <a:cs typeface="Arial" panose="020B0604020202020204" pitchFamily="34" charset="0"/>
              </a:rPr>
              <a:t>»</a:t>
            </a:r>
          </a:p>
        </p:txBody>
      </p:sp>
      <p:sp>
        <p:nvSpPr>
          <p:cNvPr id="4" name="Прямоугольник 3"/>
          <p:cNvSpPr/>
          <p:nvPr/>
        </p:nvSpPr>
        <p:spPr>
          <a:xfrm>
            <a:off x="478937" y="4816737"/>
            <a:ext cx="2448272" cy="1477328"/>
          </a:xfrm>
          <a:prstGeom prst="rect">
            <a:avLst/>
          </a:prstGeom>
        </p:spPr>
        <p:txBody>
          <a:bodyPr wrap="square">
            <a:spAutoFit/>
          </a:bodyPr>
          <a:lstStyle/>
          <a:p>
            <a:endParaRPr lang="en-US" dirty="0" smtClean="0">
              <a:solidFill>
                <a:srgbClr val="333333"/>
              </a:solidFill>
              <a:latin typeface="OpenSansRegular"/>
            </a:endParaRPr>
          </a:p>
          <a:p>
            <a:r>
              <a:rPr lang="en-US" dirty="0" smtClean="0">
                <a:solidFill>
                  <a:srgbClr val="002060"/>
                </a:solidFill>
                <a:latin typeface="OpenSansRegular"/>
              </a:rPr>
              <a:t>www.altynsapa.kz</a:t>
            </a:r>
          </a:p>
          <a:p>
            <a:endParaRPr lang="en-US" dirty="0" smtClean="0">
              <a:solidFill>
                <a:srgbClr val="333333"/>
              </a:solidFill>
              <a:latin typeface="OpenSansRegular"/>
            </a:endParaRPr>
          </a:p>
          <a:p>
            <a:r>
              <a:rPr lang="ru-RU" dirty="0"/>
              <a:t/>
            </a:r>
            <a:br>
              <a:rPr lang="ru-RU" dirty="0"/>
            </a:br>
            <a:endParaRPr lang="ru-RU" dirty="0"/>
          </a:p>
        </p:txBody>
      </p:sp>
    </p:spTree>
    <p:extLst>
      <p:ext uri="{BB962C8B-B14F-4D97-AF65-F5344CB8AC3E}">
        <p14:creationId xmlns:p14="http://schemas.microsoft.com/office/powerpoint/2010/main" val="2774578518"/>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23220"/>
          </a:xfrm>
          <a:prstGeom prst="rect">
            <a:avLst/>
          </a:prstGeom>
          <a:noFill/>
          <a:ln w="9525">
            <a:noFill/>
            <a:miter lim="800000"/>
            <a:headEnd/>
            <a:tailEnd/>
          </a:ln>
        </p:spPr>
        <p:txBody>
          <a:bodyPr>
            <a:spAutoFit/>
          </a:bodyPr>
          <a:lstStyle/>
          <a:p>
            <a:pPr algn="ctr">
              <a:defRPr/>
            </a:pP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ndParaRPr>
          </a:p>
        </p:txBody>
      </p:sp>
      <p:sp>
        <p:nvSpPr>
          <p:cNvPr id="4" name="TextBox 3"/>
          <p:cNvSpPr txBox="1"/>
          <p:nvPr/>
        </p:nvSpPr>
        <p:spPr>
          <a:xfrm>
            <a:off x="2538327" y="148648"/>
            <a:ext cx="6768752" cy="461665"/>
          </a:xfrm>
          <a:prstGeom prst="rect">
            <a:avLst/>
          </a:prstGeom>
          <a:noFill/>
        </p:spPr>
        <p:txBody>
          <a:bodyPr wrap="square" rtlCol="0">
            <a:spAutoFit/>
          </a:bodyPr>
          <a:lstStyle/>
          <a:p>
            <a:r>
              <a:rPr lang="ru-RU" sz="2400" b="1" dirty="0" smtClean="0"/>
              <a:t>Нормативная </a:t>
            </a:r>
            <a:r>
              <a:rPr lang="ru-RU" sz="2400" b="1" dirty="0"/>
              <a:t>правовая база </a:t>
            </a:r>
            <a:r>
              <a:rPr lang="ru-RU" sz="2400" b="1" dirty="0" smtClean="0"/>
              <a:t>конкурсов</a:t>
            </a:r>
            <a:endParaRPr lang="ru-RU" sz="2400" b="1" dirty="0"/>
          </a:p>
        </p:txBody>
      </p:sp>
      <p:sp>
        <p:nvSpPr>
          <p:cNvPr id="16" name="TextBox 15"/>
          <p:cNvSpPr txBox="1"/>
          <p:nvPr/>
        </p:nvSpPr>
        <p:spPr>
          <a:xfrm>
            <a:off x="683568" y="894219"/>
            <a:ext cx="8316416" cy="369332"/>
          </a:xfrm>
          <a:prstGeom prst="rect">
            <a:avLst/>
          </a:prstGeom>
          <a:noFill/>
        </p:spPr>
        <p:txBody>
          <a:bodyPr wrap="square" rtlCol="0">
            <a:spAutoFit/>
          </a:bodyPr>
          <a:lstStyle/>
          <a:p>
            <a:pPr algn="ctr"/>
            <a:r>
              <a:rPr lang="ru-RU" b="1" dirty="0" smtClean="0">
                <a:solidFill>
                  <a:srgbClr val="002060"/>
                </a:solidFill>
                <a:latin typeface="Arial" panose="020B0604020202020204" pitchFamily="34" charset="0"/>
                <a:cs typeface="Arial" panose="020B0604020202020204" pitchFamily="34" charset="0"/>
              </a:rPr>
              <a:t>Указом </a:t>
            </a:r>
            <a:r>
              <a:rPr lang="ru-RU" b="1" dirty="0">
                <a:solidFill>
                  <a:srgbClr val="002060"/>
                </a:solidFill>
                <a:latin typeface="Arial" panose="020B0604020202020204" pitchFamily="34" charset="0"/>
                <a:cs typeface="Arial" panose="020B0604020202020204" pitchFamily="34" charset="0"/>
              </a:rPr>
              <a:t>Президента Республики Казахстан от 9 октября 2006 года N </a:t>
            </a:r>
            <a:r>
              <a:rPr lang="ru-RU" b="1" dirty="0" smtClean="0">
                <a:solidFill>
                  <a:srgbClr val="002060"/>
                </a:solidFill>
                <a:latin typeface="Arial" panose="020B0604020202020204" pitchFamily="34" charset="0"/>
                <a:cs typeface="Arial" panose="020B0604020202020204" pitchFamily="34" charset="0"/>
              </a:rPr>
              <a:t>194 </a:t>
            </a:r>
            <a:endParaRPr lang="ru-RU" b="1" dirty="0">
              <a:solidFill>
                <a:srgbClr val="002060"/>
              </a:solidFill>
              <a:latin typeface="Arial" panose="020B0604020202020204" pitchFamily="34" charset="0"/>
              <a:cs typeface="Arial" panose="020B0604020202020204" pitchFamily="34" charset="0"/>
            </a:endParaRPr>
          </a:p>
        </p:txBody>
      </p:sp>
      <p:sp>
        <p:nvSpPr>
          <p:cNvPr id="3" name="Прямоугольник 2"/>
          <p:cNvSpPr/>
          <p:nvPr/>
        </p:nvSpPr>
        <p:spPr>
          <a:xfrm>
            <a:off x="107504" y="1340768"/>
            <a:ext cx="9036496" cy="7448193"/>
          </a:xfrm>
          <a:prstGeom prst="rect">
            <a:avLst/>
          </a:prstGeom>
        </p:spPr>
        <p:txBody>
          <a:bodyPr wrap="square">
            <a:spAutoFit/>
          </a:bodyPr>
          <a:lstStyle/>
          <a:p>
            <a:pPr marL="342900" indent="-342900">
              <a:buAutoNum type="arabicPeriod"/>
            </a:pPr>
            <a:r>
              <a:rPr lang="ru-RU" sz="1600" u="sng" dirty="0">
                <a:latin typeface="Arial" panose="020B0604020202020204" pitchFamily="34" charset="0"/>
                <a:cs typeface="Arial" panose="020B0604020202020204" pitchFamily="34" charset="0"/>
              </a:rPr>
              <a:t>Установлено ежегодное </a:t>
            </a:r>
            <a:r>
              <a:rPr lang="ru-RU" sz="1600" u="sng" dirty="0" smtClean="0">
                <a:latin typeface="Arial" panose="020B0604020202020204" pitchFamily="34" charset="0"/>
                <a:cs typeface="Arial" panose="020B0604020202020204" pitchFamily="34" charset="0"/>
              </a:rPr>
              <a:t>проведение: </a:t>
            </a:r>
            <a:r>
              <a:rPr lang="ru-RU" sz="1600" dirty="0" smtClean="0">
                <a:latin typeface="Arial" panose="020B0604020202020204" pitchFamily="34" charset="0"/>
                <a:cs typeface="Arial" panose="020B0604020202020204" pitchFamily="34" charset="0"/>
              </a:rPr>
              <a:t>конкурса </a:t>
            </a:r>
            <a:r>
              <a:rPr lang="ru-RU" sz="1600" dirty="0">
                <a:latin typeface="Arial" panose="020B0604020202020204" pitchFamily="34" charset="0"/>
                <a:cs typeface="Arial" panose="020B0604020202020204" pitchFamily="34" charset="0"/>
              </a:rPr>
              <a:t>на соискание премии Президента Республики Казахстан </a:t>
            </a:r>
            <a:r>
              <a:rPr lang="ru-RU" sz="1600" dirty="0" smtClean="0">
                <a:latin typeface="Arial" panose="020B0604020202020204" pitchFamily="34" charset="0"/>
                <a:cs typeface="Arial" panose="020B0604020202020204" pitchFamily="34" charset="0"/>
              </a:rPr>
              <a:t>«Алтын сапа» и республиканского </a:t>
            </a:r>
            <a:r>
              <a:rPr lang="ru-RU" sz="1600" dirty="0">
                <a:latin typeface="Arial" panose="020B0604020202020204" pitchFamily="34" charset="0"/>
                <a:cs typeface="Arial" panose="020B0604020202020204" pitchFamily="34" charset="0"/>
              </a:rPr>
              <a:t>конкурса-выставки </a:t>
            </a:r>
            <a:r>
              <a:rPr lang="ru-RU" sz="1600" dirty="0" smtClean="0">
                <a:latin typeface="Arial" panose="020B0604020202020204" pitchFamily="34" charset="0"/>
                <a:cs typeface="Arial" panose="020B0604020202020204" pitchFamily="34" charset="0"/>
              </a:rPr>
              <a:t>«Лучший </a:t>
            </a:r>
            <a:r>
              <a:rPr lang="ru-RU" sz="1600" dirty="0">
                <a:latin typeface="Arial" panose="020B0604020202020204" pitchFamily="34" charset="0"/>
                <a:cs typeface="Arial" panose="020B0604020202020204" pitchFamily="34" charset="0"/>
              </a:rPr>
              <a:t>товар </a:t>
            </a:r>
            <a:r>
              <a:rPr lang="ru-RU" sz="1600" dirty="0" smtClean="0">
                <a:latin typeface="Arial" panose="020B0604020202020204" pitchFamily="34" charset="0"/>
                <a:cs typeface="Arial" panose="020B0604020202020204" pitchFamily="34" charset="0"/>
              </a:rPr>
              <a:t>Казахстана» </a:t>
            </a:r>
            <a:r>
              <a:rPr lang="ru-RU" sz="1600" b="1" dirty="0" smtClean="0">
                <a:solidFill>
                  <a:srgbClr val="C00000"/>
                </a:solidFill>
                <a:latin typeface="Arial" panose="020B0604020202020204" pitchFamily="34" charset="0"/>
                <a:cs typeface="Arial" panose="020B0604020202020204" pitchFamily="34" charset="0"/>
              </a:rPr>
              <a:t>(в текущем году из-за пандемии </a:t>
            </a:r>
            <a:r>
              <a:rPr lang="en-US" sz="1600" b="1" dirty="0" smtClean="0">
                <a:solidFill>
                  <a:srgbClr val="C00000"/>
                </a:solidFill>
                <a:latin typeface="Arial" panose="020B0604020202020204" pitchFamily="34" charset="0"/>
                <a:cs typeface="Arial" panose="020B0604020202020204" pitchFamily="34" charset="0"/>
              </a:rPr>
              <a:t>GOVID-19,</a:t>
            </a:r>
            <a:r>
              <a:rPr lang="ru-RU" sz="1600" b="1" dirty="0" smtClean="0">
                <a:solidFill>
                  <a:srgbClr val="C00000"/>
                </a:solidFill>
                <a:latin typeface="Arial" panose="020B0604020202020204" pitchFamily="34" charset="0"/>
                <a:cs typeface="Arial" panose="020B0604020202020204" pitchFamily="34" charset="0"/>
              </a:rPr>
              <a:t> ЛТК отменен ). </a:t>
            </a:r>
            <a:endParaRPr lang="en-US" sz="1600" b="1" dirty="0">
              <a:solidFill>
                <a:srgbClr val="C00000"/>
              </a:solidFill>
              <a:latin typeface="Arial" panose="020B0604020202020204" pitchFamily="34" charset="0"/>
              <a:cs typeface="Arial" panose="020B0604020202020204" pitchFamily="34" charset="0"/>
            </a:endParaRPr>
          </a:p>
          <a:p>
            <a:pPr>
              <a:spcAft>
                <a:spcPts val="1200"/>
              </a:spcAft>
            </a:pPr>
            <a:r>
              <a:rPr lang="ru-RU" sz="1600" dirty="0" smtClean="0">
                <a:latin typeface="Arial" panose="020B0604020202020204" pitchFamily="34" charset="0"/>
                <a:cs typeface="Arial" panose="020B0604020202020204" pitchFamily="34" charset="0"/>
              </a:rPr>
              <a:t>2. Образована </a:t>
            </a:r>
            <a:r>
              <a:rPr lang="ru-RU" sz="1600" dirty="0">
                <a:latin typeface="Arial" panose="020B0604020202020204" pitchFamily="34" charset="0"/>
                <a:cs typeface="Arial" panose="020B0604020202020204" pitchFamily="34" charset="0"/>
              </a:rPr>
              <a:t>Комиссия по присуждению званий лауреатов премии Президента Республики Казахстан "Алтын сапа" и званий дипломантов республиканского конкурса-выставки "Лучший товар Казахстана" в составе </a:t>
            </a:r>
            <a:r>
              <a:rPr lang="ru-RU" sz="1600" dirty="0" smtClean="0">
                <a:latin typeface="Arial" panose="020B0604020202020204" pitchFamily="34" charset="0"/>
                <a:cs typeface="Arial" panose="020B0604020202020204" pitchFamily="34" charset="0"/>
              </a:rPr>
              <a:t>трех министров МИИР РК, МТИ РК , МНЭ РК  и крупные ассоциации. Комиссия </a:t>
            </a:r>
          </a:p>
          <a:p>
            <a:pPr>
              <a:spcAft>
                <a:spcPts val="1200"/>
              </a:spcAft>
            </a:pPr>
            <a:r>
              <a:rPr lang="ru-RU" sz="1600" dirty="0" smtClean="0">
                <a:latin typeface="Arial" panose="020B0604020202020204" pitchFamily="34" charset="0"/>
                <a:cs typeface="Arial" panose="020B0604020202020204" pitchFamily="34" charset="0"/>
              </a:rPr>
              <a:t>3. Утверждены:  </a:t>
            </a:r>
            <a:endParaRPr lang="ru-RU" sz="1600" dirty="0">
              <a:latin typeface="Arial" panose="020B0604020202020204" pitchFamily="34" charset="0"/>
              <a:cs typeface="Arial" panose="020B0604020202020204" pitchFamily="34" charset="0"/>
            </a:endParaRPr>
          </a:p>
          <a:p>
            <a:pPr>
              <a:spcAft>
                <a:spcPts val="1200"/>
              </a:spcAft>
            </a:pPr>
            <a:r>
              <a:rPr lang="ru-RU" sz="1600" dirty="0">
                <a:latin typeface="Arial" panose="020B0604020202020204" pitchFamily="34" charset="0"/>
                <a:cs typeface="Arial" panose="020B0604020202020204" pitchFamily="34" charset="0"/>
              </a:rPr>
              <a:t>1) Правила проведения конкурса на соискание премии Президента Республики Казахстан "Алтын сапа" и присуждения званий лауреатов; </a:t>
            </a:r>
          </a:p>
          <a:p>
            <a:pPr>
              <a:spcAft>
                <a:spcPts val="1200"/>
              </a:spcAft>
            </a:pPr>
            <a:r>
              <a:rPr lang="ru-RU" sz="1600" dirty="0">
                <a:latin typeface="Arial" panose="020B0604020202020204" pitchFamily="34" charset="0"/>
                <a:cs typeface="Arial" panose="020B0604020202020204" pitchFamily="34" charset="0"/>
              </a:rPr>
              <a:t>2) Правила проведения республиканского конкурса-выставки "Лучший товар Казахстана" и присуждения званий дипломантов;</a:t>
            </a:r>
          </a:p>
          <a:p>
            <a:pPr>
              <a:spcAft>
                <a:spcPts val="1200"/>
              </a:spcAft>
            </a:pPr>
            <a:r>
              <a:rPr lang="ru-RU" sz="1600" dirty="0">
                <a:latin typeface="Arial" panose="020B0604020202020204" pitchFamily="34" charset="0"/>
                <a:cs typeface="Arial" panose="020B0604020202020204" pitchFamily="34" charset="0"/>
              </a:rPr>
              <a:t>3) положение о Комиссии по присуждению званий лауреатов премии Президента Республики Казахстан "Алтын сапа" и званий дипломантов республиканского конкурса-выставки "Лучший товар Казахстана</a:t>
            </a:r>
            <a:r>
              <a:rPr lang="ru-RU" sz="1600" dirty="0" smtClean="0">
                <a:latin typeface="Arial" panose="020B0604020202020204" pitchFamily="34" charset="0"/>
                <a:cs typeface="Arial" panose="020B0604020202020204" pitchFamily="34" charset="0"/>
              </a:rPr>
              <a:t>". Заседание проводятся по мере необходимости.</a:t>
            </a:r>
            <a:r>
              <a:rPr lang="en-US" sz="1600" dirty="0" smtClean="0">
                <a:latin typeface="Arial" panose="020B0604020202020204" pitchFamily="34" charset="0"/>
                <a:cs typeface="Arial" panose="020B0604020202020204" pitchFamily="34" charset="0"/>
              </a:rPr>
              <a:t> (</a:t>
            </a:r>
            <a:r>
              <a:rPr lang="ru-RU" sz="1600" dirty="0" smtClean="0">
                <a:latin typeface="Arial" panose="020B0604020202020204" pitchFamily="34" charset="0"/>
                <a:cs typeface="Arial" panose="020B0604020202020204" pitchFamily="34" charset="0"/>
              </a:rPr>
              <a:t>Комиссией утверждается План мероприятий конкурсов, исполнение и которых осуществляет НПП</a:t>
            </a:r>
            <a:r>
              <a:rPr lang="en-US" sz="1600" dirty="0" smtClean="0">
                <a:latin typeface="Arial" panose="020B0604020202020204" pitchFamily="34" charset="0"/>
                <a:cs typeface="Arial" panose="020B0604020202020204" pitchFamily="34" charset="0"/>
              </a:rPr>
              <a:t>)</a:t>
            </a:r>
            <a:r>
              <a:rPr lang="ru-RU" sz="1600" dirty="0" smtClean="0">
                <a:latin typeface="Arial" panose="020B0604020202020204" pitchFamily="34" charset="0"/>
                <a:cs typeface="Arial" panose="020B0604020202020204" pitchFamily="34" charset="0"/>
              </a:rPr>
              <a:t>.</a:t>
            </a:r>
          </a:p>
          <a:p>
            <a:pPr>
              <a:spcAft>
                <a:spcPts val="1200"/>
              </a:spcAft>
            </a:pPr>
            <a:r>
              <a:rPr lang="ru-RU" sz="1600" b="1" dirty="0">
                <a:latin typeface="Arial" panose="020B0604020202020204" pitchFamily="34" charset="0"/>
                <a:cs typeface="Arial" panose="020B0604020202020204" pitchFamily="34" charset="0"/>
              </a:rPr>
              <a:t>Контроль за исполнением настоящего Указа возложен на Администрацию Президента Республики Казахстан. </a:t>
            </a:r>
          </a:p>
          <a:p>
            <a:pPr>
              <a:spcAft>
                <a:spcPts val="1200"/>
              </a:spcAft>
            </a:pPr>
            <a:endParaRPr lang="ru-RU" sz="1600" dirty="0">
              <a:latin typeface="Arial" panose="020B0604020202020204" pitchFamily="34" charset="0"/>
              <a:cs typeface="Arial" panose="020B0604020202020204" pitchFamily="34" charset="0"/>
            </a:endParaRPr>
          </a:p>
          <a:p>
            <a:pPr>
              <a:spcAft>
                <a:spcPts val="1200"/>
              </a:spcAft>
            </a:pPr>
            <a:endParaRPr lang="ru-RU" sz="1600" dirty="0">
              <a:latin typeface="Arial" panose="020B0604020202020204" pitchFamily="34" charset="0"/>
              <a:cs typeface="Arial" panose="020B0604020202020204" pitchFamily="34" charset="0"/>
            </a:endParaRPr>
          </a:p>
          <a:p>
            <a:pPr>
              <a:spcAft>
                <a:spcPts val="1200"/>
              </a:spcAft>
            </a:pPr>
            <a:endParaRPr lang="ru-RU" dirty="0" smtClean="0">
              <a:latin typeface="Arial" panose="020B0604020202020204" pitchFamily="34" charset="0"/>
              <a:cs typeface="Arial" panose="020B0604020202020204" pitchFamily="34" charset="0"/>
            </a:endParaRPr>
          </a:p>
          <a:p>
            <a:pPr>
              <a:spcAft>
                <a:spcPts val="1200"/>
              </a:spcAft>
            </a:pPr>
            <a:endParaRPr lang="en-US" dirty="0">
              <a:latin typeface="Arial" panose="020B0604020202020204" pitchFamily="34" charset="0"/>
              <a:cs typeface="Arial" panose="020B0604020202020204" pitchFamily="34" charset="0"/>
            </a:endParaRPr>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16" y="-19142"/>
            <a:ext cx="1710743" cy="76470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597633647"/>
      </p:ext>
    </p:extLst>
  </p:cSld>
  <p:clrMapOvr>
    <a:masterClrMapping/>
  </p:clrMapOvr>
  <p:transition spd="slow">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nvPr>
        </p:nvGraphicFramePr>
        <p:xfrm>
          <a:off x="5142" y="2034295"/>
          <a:ext cx="9314690" cy="3534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6789" name="Rectangle 12"/>
          <p:cNvSpPr>
            <a:spLocks noChangeArrowheads="1"/>
          </p:cNvSpPr>
          <p:nvPr/>
        </p:nvSpPr>
        <p:spPr bwMode="auto">
          <a:xfrm>
            <a:off x="14289" y="980728"/>
            <a:ext cx="9144000" cy="584775"/>
          </a:xfrm>
          <a:prstGeom prst="rect">
            <a:avLst/>
          </a:prstGeom>
          <a:noFill/>
          <a:ln w="9525">
            <a:noFill/>
            <a:miter lim="800000"/>
            <a:headEnd/>
            <a:tailEnd/>
          </a:ln>
        </p:spPr>
        <p:txBody>
          <a:bodyPr>
            <a:spAutoFit/>
          </a:bodyPr>
          <a:lstStyle/>
          <a:p>
            <a:pPr algn="ctr">
              <a:defRPr/>
            </a:pPr>
            <a:r>
              <a:rPr lang="ru-RU" sz="16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charset="0"/>
              </a:rPr>
              <a:t>Модель Премии Президента Республики Казахстан «Алтын сапа» соответствует моделям премий  </a:t>
            </a:r>
            <a:r>
              <a:rPr lang="ru-RU" sz="16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charset="0"/>
              </a:rPr>
              <a:t>EFQM и СНГ  20</a:t>
            </a:r>
            <a:r>
              <a:rPr lang="en-US" sz="16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charset="0"/>
              </a:rPr>
              <a:t>13</a:t>
            </a:r>
            <a:r>
              <a:rPr lang="ru-RU" sz="1600" b="1" cap="all"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charset="0"/>
              </a:rPr>
              <a:t> </a:t>
            </a:r>
            <a:r>
              <a:rPr lang="ru-RU" sz="16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charset="0"/>
              </a:rPr>
              <a:t>года</a:t>
            </a:r>
          </a:p>
        </p:txBody>
      </p:sp>
      <p:sp>
        <p:nvSpPr>
          <p:cNvPr id="8" name="Номер слайда 5"/>
          <p:cNvSpPr>
            <a:spLocks noGrp="1"/>
          </p:cNvSpPr>
          <p:nvPr>
            <p:ph type="sldNum" sz="quarter" idx="12"/>
          </p:nvPr>
        </p:nvSpPr>
        <p:spPr>
          <a:xfrm>
            <a:off x="8532813" y="6380163"/>
            <a:ext cx="515937" cy="476250"/>
          </a:xfrm>
          <a:ln>
            <a:miter lim="800000"/>
            <a:headEnd/>
            <a:tailEnd/>
          </a:ln>
        </p:spPr>
        <p:txBody>
          <a:bodyPr/>
          <a:lstStyle/>
          <a:p>
            <a:pPr fontAlgn="base">
              <a:spcBef>
                <a:spcPct val="0"/>
              </a:spcBef>
              <a:spcAft>
                <a:spcPct val="0"/>
              </a:spcAft>
              <a:defRPr/>
            </a:pPr>
            <a:fld id="{43C3F7A0-BD6C-47B3-9687-1818A5D4BF35}" type="slidenum">
              <a:rPr lang="ru-RU" sz="1200" smtClean="0">
                <a:solidFill>
                  <a:schemeClr val="tx1"/>
                </a:solidFill>
                <a:latin typeface="Arial" panose="020B0604020202020204" pitchFamily="34" charset="0"/>
                <a:cs typeface="Arial" panose="020B0604020202020204" pitchFamily="34" charset="0"/>
              </a:rPr>
              <a:pPr fontAlgn="base">
                <a:spcBef>
                  <a:spcPct val="0"/>
                </a:spcBef>
                <a:spcAft>
                  <a:spcPct val="0"/>
                </a:spcAft>
                <a:defRPr/>
              </a:pPr>
              <a:t>20</a:t>
            </a:fld>
            <a:endParaRPr lang="ru-RU" sz="1200" dirty="0" smtClean="0">
              <a:solidFill>
                <a:schemeClr val="tx1"/>
              </a:solidFill>
              <a:latin typeface="Arial" panose="020B0604020202020204" pitchFamily="34" charset="0"/>
              <a:cs typeface="Arial" panose="020B0604020202020204" pitchFamily="34" charset="0"/>
            </a:endParaRPr>
          </a:p>
        </p:txBody>
      </p:sp>
      <p:pic>
        <p:nvPicPr>
          <p:cNvPr id="6"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8156"/>
            <a:ext cx="9158288"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 y="222277"/>
            <a:ext cx="9036495" cy="400110"/>
          </a:xfrm>
          <a:prstGeom prst="rect">
            <a:avLst/>
          </a:prstGeom>
        </p:spPr>
        <p:txBody>
          <a:bodyPr wrap="square">
            <a:spAutoFit/>
          </a:bodyPr>
          <a:lstStyle/>
          <a:p>
            <a:r>
              <a:rPr lang="ru-RU" b="1" dirty="0" smtClean="0">
                <a:solidFill>
                  <a:schemeClr val="tx2"/>
                </a:solidFill>
                <a:latin typeface="Arial" pitchFamily="34" charset="0"/>
                <a:cs typeface="Arial" pitchFamily="34" charset="0"/>
              </a:rPr>
              <a:t>      </a:t>
            </a:r>
            <a:r>
              <a:rPr lang="ru-RU" sz="2000" b="1" dirty="0" smtClean="0">
                <a:solidFill>
                  <a:schemeClr val="tx2"/>
                </a:solidFill>
                <a:latin typeface="Arial" pitchFamily="34" charset="0"/>
                <a:cs typeface="Arial" pitchFamily="34" charset="0"/>
              </a:rPr>
              <a:t>Модель премии Президента Республики Казахстан «Алтын сапа»</a:t>
            </a:r>
            <a:endParaRPr lang="ru-RU" sz="2000" b="1" dirty="0">
              <a:solidFill>
                <a:schemeClr val="tx2"/>
              </a:solidFill>
              <a:latin typeface="Arial" pitchFamily="34" charset="0"/>
              <a:cs typeface="Arial" pitchFamily="34" charset="0"/>
            </a:endParaRPr>
          </a:p>
        </p:txBody>
      </p:sp>
      <p:sp>
        <p:nvSpPr>
          <p:cNvPr id="4" name="TextBox 3"/>
          <p:cNvSpPr txBox="1"/>
          <p:nvPr/>
        </p:nvSpPr>
        <p:spPr>
          <a:xfrm>
            <a:off x="2555776" y="4077072"/>
            <a:ext cx="5400600" cy="1631216"/>
          </a:xfrm>
          <a:prstGeom prst="rect">
            <a:avLst/>
          </a:prstGeom>
          <a:noFill/>
        </p:spPr>
        <p:txBody>
          <a:bodyPr wrap="square" rtlCol="0">
            <a:spAutoFit/>
          </a:bodyPr>
          <a:lstStyle/>
          <a:p>
            <a:pPr algn="ctr"/>
            <a:r>
              <a:rPr lang="ru-RU" sz="1500" b="1" dirty="0" smtClean="0">
                <a:solidFill>
                  <a:srgbClr val="002060"/>
                </a:solidFill>
                <a:latin typeface="Arial" panose="020B0604020202020204" pitchFamily="34" charset="0"/>
                <a:cs typeface="Arial" panose="020B0604020202020204" pitchFamily="34" charset="0"/>
              </a:rPr>
              <a:t>Премии Содружества Независимых Государств </a:t>
            </a:r>
          </a:p>
          <a:p>
            <a:pPr algn="ctr"/>
            <a:r>
              <a:rPr lang="ru-RU" sz="1500" b="1" dirty="0" smtClean="0">
                <a:solidFill>
                  <a:srgbClr val="002060"/>
                </a:solidFill>
                <a:latin typeface="Arial" panose="020B0604020202020204" pitchFamily="34" charset="0"/>
                <a:cs typeface="Arial" panose="020B0604020202020204" pitchFamily="34" charset="0"/>
              </a:rPr>
              <a:t>   за достижения в области качества продукции и</a:t>
            </a:r>
          </a:p>
          <a:p>
            <a:pPr algn="ctr"/>
            <a:r>
              <a:rPr lang="ru-RU" sz="1500" b="1" dirty="0" smtClean="0">
                <a:solidFill>
                  <a:srgbClr val="002060"/>
                </a:solidFill>
                <a:latin typeface="Arial" panose="020B0604020202020204" pitchFamily="34" charset="0"/>
                <a:cs typeface="Arial" panose="020B0604020202020204" pitchFamily="34" charset="0"/>
              </a:rPr>
              <a:t> услуг 2013 года</a:t>
            </a:r>
          </a:p>
          <a:p>
            <a:pPr algn="just"/>
            <a:r>
              <a:rPr lang="ru-RU" sz="1200" b="1" i="1" dirty="0" smtClean="0">
                <a:solidFill>
                  <a:srgbClr val="002060"/>
                </a:solidFill>
                <a:latin typeface="Arial" panose="020B0604020202020204" pitchFamily="34" charset="0"/>
                <a:cs typeface="Arial" panose="020B0604020202020204" pitchFamily="34" charset="0"/>
              </a:rPr>
              <a:t>(Организатор конкурса Бюро по стандартам Межгосударственного	Совета по стандартизации</a:t>
            </a:r>
          </a:p>
          <a:p>
            <a:pPr algn="ctr"/>
            <a:r>
              <a:rPr lang="ru-RU" sz="1200" b="1" i="1" dirty="0" smtClean="0">
                <a:solidFill>
                  <a:srgbClr val="002060"/>
                </a:solidFill>
                <a:latin typeface="Arial" panose="020B0604020202020204" pitchFamily="34" charset="0"/>
                <a:cs typeface="Arial" panose="020B0604020202020204" pitchFamily="34" charset="0"/>
              </a:rPr>
              <a:t> Беларусь, г. Минск)</a:t>
            </a:r>
          </a:p>
          <a:p>
            <a:endParaRPr lang="ru-RU"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190110"/>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8" name="Line 24"/>
          <p:cNvSpPr>
            <a:spLocks noChangeShapeType="1"/>
          </p:cNvSpPr>
          <p:nvPr/>
        </p:nvSpPr>
        <p:spPr bwMode="auto">
          <a:xfrm>
            <a:off x="7308850" y="1773238"/>
            <a:ext cx="325438"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pPr fontAlgn="auto">
              <a:spcBef>
                <a:spcPts val="0"/>
              </a:spcBef>
              <a:spcAft>
                <a:spcPts val="0"/>
              </a:spcAft>
              <a:defRPr/>
            </a:pPr>
            <a:endParaRPr lang="ru-RU" sz="1400">
              <a:latin typeface="Arial" panose="020B0604020202020204" pitchFamily="34" charset="0"/>
              <a:cs typeface="Arial" panose="020B0604020202020204" pitchFamily="34" charset="0"/>
            </a:endParaRPr>
          </a:p>
        </p:txBody>
      </p:sp>
      <p:sp>
        <p:nvSpPr>
          <p:cNvPr id="11293" name="Line 29"/>
          <p:cNvSpPr>
            <a:spLocks noChangeShapeType="1"/>
          </p:cNvSpPr>
          <p:nvPr/>
        </p:nvSpPr>
        <p:spPr bwMode="auto">
          <a:xfrm>
            <a:off x="6372225" y="2360613"/>
            <a:ext cx="0" cy="420687"/>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pPr fontAlgn="auto">
              <a:spcBef>
                <a:spcPts val="0"/>
              </a:spcBef>
              <a:spcAft>
                <a:spcPts val="0"/>
              </a:spcAft>
              <a:defRPr/>
            </a:pPr>
            <a:endParaRPr lang="ru-RU" sz="1400">
              <a:latin typeface="Arial" panose="020B0604020202020204" pitchFamily="34" charset="0"/>
              <a:cs typeface="Arial" panose="020B0604020202020204" pitchFamily="34" charset="0"/>
            </a:endParaRPr>
          </a:p>
        </p:txBody>
      </p:sp>
      <p:sp>
        <p:nvSpPr>
          <p:cNvPr id="11294" name="Line 30"/>
          <p:cNvSpPr>
            <a:spLocks noChangeShapeType="1"/>
          </p:cNvSpPr>
          <p:nvPr/>
        </p:nvSpPr>
        <p:spPr bwMode="auto">
          <a:xfrm>
            <a:off x="6372225" y="4225925"/>
            <a:ext cx="0" cy="287338"/>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pPr fontAlgn="auto">
              <a:spcBef>
                <a:spcPts val="0"/>
              </a:spcBef>
              <a:spcAft>
                <a:spcPts val="0"/>
              </a:spcAft>
              <a:defRPr/>
            </a:pPr>
            <a:endParaRPr lang="ru-RU" sz="1400">
              <a:latin typeface="Arial" panose="020B0604020202020204" pitchFamily="34" charset="0"/>
              <a:cs typeface="Arial" panose="020B0604020202020204" pitchFamily="34" charset="0"/>
            </a:endParaRPr>
          </a:p>
        </p:txBody>
      </p:sp>
      <p:sp>
        <p:nvSpPr>
          <p:cNvPr id="11289" name="Line 25"/>
          <p:cNvSpPr>
            <a:spLocks noChangeShapeType="1"/>
          </p:cNvSpPr>
          <p:nvPr/>
        </p:nvSpPr>
        <p:spPr bwMode="auto">
          <a:xfrm>
            <a:off x="7331075" y="3186113"/>
            <a:ext cx="33655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pPr fontAlgn="auto">
              <a:spcBef>
                <a:spcPts val="0"/>
              </a:spcBef>
              <a:spcAft>
                <a:spcPts val="0"/>
              </a:spcAft>
              <a:defRPr/>
            </a:pPr>
            <a:endParaRPr lang="ru-RU" sz="1400">
              <a:latin typeface="Arial" panose="020B0604020202020204" pitchFamily="34" charset="0"/>
              <a:cs typeface="Arial" panose="020B0604020202020204" pitchFamily="34" charset="0"/>
            </a:endParaRPr>
          </a:p>
        </p:txBody>
      </p:sp>
      <p:sp>
        <p:nvSpPr>
          <p:cNvPr id="11290" name="Line 26"/>
          <p:cNvSpPr>
            <a:spLocks noChangeShapeType="1"/>
          </p:cNvSpPr>
          <p:nvPr/>
        </p:nvSpPr>
        <p:spPr bwMode="auto">
          <a:xfrm>
            <a:off x="7337425" y="4978400"/>
            <a:ext cx="33020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pPr fontAlgn="auto">
              <a:spcBef>
                <a:spcPts val="0"/>
              </a:spcBef>
              <a:spcAft>
                <a:spcPts val="0"/>
              </a:spcAft>
              <a:defRPr/>
            </a:pPr>
            <a:endParaRPr lang="ru-RU" sz="1400">
              <a:latin typeface="Arial" panose="020B0604020202020204" pitchFamily="34" charset="0"/>
              <a:cs typeface="Arial" panose="020B0604020202020204" pitchFamily="34" charset="0"/>
            </a:endParaRPr>
          </a:p>
        </p:txBody>
      </p:sp>
      <p:sp>
        <p:nvSpPr>
          <p:cNvPr id="11287" name="Line 23"/>
          <p:cNvSpPr>
            <a:spLocks noChangeShapeType="1"/>
          </p:cNvSpPr>
          <p:nvPr/>
        </p:nvSpPr>
        <p:spPr bwMode="auto">
          <a:xfrm flipV="1">
            <a:off x="4932363" y="5029200"/>
            <a:ext cx="647700" cy="0"/>
          </a:xfrm>
          <a:prstGeom prst="line">
            <a:avLst/>
          </a:prstGeom>
          <a:ln>
            <a:headEnd/>
            <a:tailEnd/>
          </a:ln>
        </p:spPr>
        <p:style>
          <a:lnRef idx="3">
            <a:schemeClr val="accent3"/>
          </a:lnRef>
          <a:fillRef idx="0">
            <a:schemeClr val="accent3"/>
          </a:fillRef>
          <a:effectRef idx="2">
            <a:schemeClr val="accent3"/>
          </a:effectRef>
          <a:fontRef idx="minor">
            <a:schemeClr val="tx1"/>
          </a:fontRef>
        </p:style>
        <p:txBody>
          <a:bodyPr/>
          <a:lstStyle/>
          <a:p>
            <a:pPr fontAlgn="auto">
              <a:spcBef>
                <a:spcPts val="0"/>
              </a:spcBef>
              <a:spcAft>
                <a:spcPts val="0"/>
              </a:spcAft>
              <a:defRPr/>
            </a:pPr>
            <a:endParaRPr lang="ru-RU" sz="1400">
              <a:latin typeface="Arial" panose="020B0604020202020204" pitchFamily="34" charset="0"/>
              <a:cs typeface="Arial" panose="020B0604020202020204" pitchFamily="34" charset="0"/>
            </a:endParaRPr>
          </a:p>
        </p:txBody>
      </p:sp>
      <p:sp>
        <p:nvSpPr>
          <p:cNvPr id="11286" name="Line 22"/>
          <p:cNvSpPr>
            <a:spLocks noChangeShapeType="1"/>
          </p:cNvSpPr>
          <p:nvPr/>
        </p:nvSpPr>
        <p:spPr bwMode="auto">
          <a:xfrm>
            <a:off x="5148263" y="3228975"/>
            <a:ext cx="287337" cy="0"/>
          </a:xfrm>
          <a:prstGeom prst="line">
            <a:avLst/>
          </a:prstGeom>
          <a:ln>
            <a:headEnd/>
            <a:tailEnd/>
          </a:ln>
        </p:spPr>
        <p:style>
          <a:lnRef idx="3">
            <a:schemeClr val="accent3"/>
          </a:lnRef>
          <a:fillRef idx="0">
            <a:schemeClr val="accent3"/>
          </a:fillRef>
          <a:effectRef idx="2">
            <a:schemeClr val="accent3"/>
          </a:effectRef>
          <a:fontRef idx="minor">
            <a:schemeClr val="tx1"/>
          </a:fontRef>
        </p:style>
        <p:txBody>
          <a:bodyPr/>
          <a:lstStyle/>
          <a:p>
            <a:pPr fontAlgn="auto">
              <a:spcBef>
                <a:spcPts val="0"/>
              </a:spcBef>
              <a:spcAft>
                <a:spcPts val="0"/>
              </a:spcAft>
              <a:defRPr/>
            </a:pPr>
            <a:endParaRPr lang="ru-RU" sz="1400">
              <a:latin typeface="Arial" panose="020B0604020202020204" pitchFamily="34" charset="0"/>
              <a:cs typeface="Arial" panose="020B0604020202020204" pitchFamily="34" charset="0"/>
            </a:endParaRPr>
          </a:p>
        </p:txBody>
      </p:sp>
      <p:sp>
        <p:nvSpPr>
          <p:cNvPr id="11285" name="Line 21"/>
          <p:cNvSpPr>
            <a:spLocks noChangeShapeType="1"/>
          </p:cNvSpPr>
          <p:nvPr/>
        </p:nvSpPr>
        <p:spPr bwMode="auto">
          <a:xfrm>
            <a:off x="5148263" y="1795463"/>
            <a:ext cx="287337" cy="0"/>
          </a:xfrm>
          <a:prstGeom prst="line">
            <a:avLst/>
          </a:prstGeom>
          <a:ln>
            <a:headEnd/>
            <a:tailEnd/>
          </a:ln>
        </p:spPr>
        <p:style>
          <a:lnRef idx="3">
            <a:schemeClr val="accent3"/>
          </a:lnRef>
          <a:fillRef idx="0">
            <a:schemeClr val="accent3"/>
          </a:fillRef>
          <a:effectRef idx="2">
            <a:schemeClr val="accent3"/>
          </a:effectRef>
          <a:fontRef idx="minor">
            <a:schemeClr val="tx1"/>
          </a:fontRef>
        </p:style>
        <p:txBody>
          <a:bodyPr/>
          <a:lstStyle/>
          <a:p>
            <a:pPr fontAlgn="auto">
              <a:spcBef>
                <a:spcPts val="0"/>
              </a:spcBef>
              <a:spcAft>
                <a:spcPts val="0"/>
              </a:spcAft>
              <a:defRPr/>
            </a:pPr>
            <a:endParaRPr lang="ru-RU" sz="1400">
              <a:latin typeface="Arial" panose="020B0604020202020204" pitchFamily="34" charset="0"/>
              <a:cs typeface="Arial" panose="020B0604020202020204" pitchFamily="34" charset="0"/>
            </a:endParaRPr>
          </a:p>
        </p:txBody>
      </p:sp>
      <p:sp>
        <p:nvSpPr>
          <p:cNvPr id="11291" name="Line 27"/>
          <p:cNvSpPr>
            <a:spLocks noChangeShapeType="1"/>
          </p:cNvSpPr>
          <p:nvPr/>
        </p:nvSpPr>
        <p:spPr bwMode="auto">
          <a:xfrm>
            <a:off x="2555875" y="2005013"/>
            <a:ext cx="1588" cy="415925"/>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p>
            <a:pPr fontAlgn="auto">
              <a:spcBef>
                <a:spcPts val="0"/>
              </a:spcBef>
              <a:spcAft>
                <a:spcPts val="0"/>
              </a:spcAft>
              <a:defRPr/>
            </a:pPr>
            <a:endParaRPr lang="ru-RU" sz="1400">
              <a:latin typeface="Arial" panose="020B0604020202020204" pitchFamily="34" charset="0"/>
              <a:cs typeface="Arial" panose="020B0604020202020204" pitchFamily="34" charset="0"/>
            </a:endParaRPr>
          </a:p>
        </p:txBody>
      </p:sp>
      <p:sp>
        <p:nvSpPr>
          <p:cNvPr id="11279" name="Line 15"/>
          <p:cNvSpPr>
            <a:spLocks noChangeShapeType="1"/>
          </p:cNvSpPr>
          <p:nvPr/>
        </p:nvSpPr>
        <p:spPr bwMode="auto">
          <a:xfrm>
            <a:off x="1619250" y="4991100"/>
            <a:ext cx="21590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p>
            <a:pPr fontAlgn="auto">
              <a:spcBef>
                <a:spcPts val="0"/>
              </a:spcBef>
              <a:spcAft>
                <a:spcPts val="0"/>
              </a:spcAft>
              <a:defRPr/>
            </a:pPr>
            <a:endParaRPr lang="ru-RU" sz="1400">
              <a:latin typeface="Arial" panose="020B0604020202020204" pitchFamily="34" charset="0"/>
              <a:cs typeface="Arial" panose="020B0604020202020204" pitchFamily="34" charset="0"/>
            </a:endParaRPr>
          </a:p>
        </p:txBody>
      </p:sp>
      <p:sp>
        <p:nvSpPr>
          <p:cNvPr id="11280" name="Line 16"/>
          <p:cNvSpPr>
            <a:spLocks noChangeShapeType="1"/>
          </p:cNvSpPr>
          <p:nvPr/>
        </p:nvSpPr>
        <p:spPr bwMode="auto">
          <a:xfrm>
            <a:off x="1619250" y="3228975"/>
            <a:ext cx="21590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p>
            <a:pPr fontAlgn="auto">
              <a:spcBef>
                <a:spcPts val="0"/>
              </a:spcBef>
              <a:spcAft>
                <a:spcPts val="0"/>
              </a:spcAft>
              <a:defRPr/>
            </a:pPr>
            <a:endParaRPr lang="ru-RU" sz="1400">
              <a:latin typeface="Arial" panose="020B0604020202020204" pitchFamily="34" charset="0"/>
              <a:cs typeface="Arial" panose="020B0604020202020204" pitchFamily="34" charset="0"/>
            </a:endParaRPr>
          </a:p>
        </p:txBody>
      </p:sp>
      <p:sp>
        <p:nvSpPr>
          <p:cNvPr id="11281" name="Line 17"/>
          <p:cNvSpPr>
            <a:spLocks noChangeShapeType="1"/>
          </p:cNvSpPr>
          <p:nvPr/>
        </p:nvSpPr>
        <p:spPr bwMode="auto">
          <a:xfrm>
            <a:off x="1619250" y="1795463"/>
            <a:ext cx="21590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p>
            <a:pPr fontAlgn="auto">
              <a:spcBef>
                <a:spcPts val="0"/>
              </a:spcBef>
              <a:spcAft>
                <a:spcPts val="0"/>
              </a:spcAft>
              <a:defRPr/>
            </a:pPr>
            <a:endParaRPr lang="ru-RU" sz="1400">
              <a:latin typeface="Arial" panose="020B0604020202020204" pitchFamily="34" charset="0"/>
              <a:cs typeface="Arial" panose="020B0604020202020204" pitchFamily="34" charset="0"/>
            </a:endParaRPr>
          </a:p>
        </p:txBody>
      </p:sp>
      <p:sp>
        <p:nvSpPr>
          <p:cNvPr id="11282" name="Line 18"/>
          <p:cNvSpPr>
            <a:spLocks noChangeShapeType="1"/>
          </p:cNvSpPr>
          <p:nvPr/>
        </p:nvSpPr>
        <p:spPr bwMode="auto">
          <a:xfrm>
            <a:off x="3276600" y="1795463"/>
            <a:ext cx="263525"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p>
            <a:pPr fontAlgn="auto">
              <a:spcBef>
                <a:spcPts val="0"/>
              </a:spcBef>
              <a:spcAft>
                <a:spcPts val="0"/>
              </a:spcAft>
              <a:defRPr/>
            </a:pPr>
            <a:endParaRPr lang="ru-RU" sz="1400">
              <a:latin typeface="Arial" panose="020B0604020202020204" pitchFamily="34" charset="0"/>
              <a:cs typeface="Arial" panose="020B0604020202020204" pitchFamily="34" charset="0"/>
            </a:endParaRPr>
          </a:p>
        </p:txBody>
      </p:sp>
      <p:sp>
        <p:nvSpPr>
          <p:cNvPr id="11283" name="Line 19"/>
          <p:cNvSpPr>
            <a:spLocks noChangeShapeType="1"/>
          </p:cNvSpPr>
          <p:nvPr/>
        </p:nvSpPr>
        <p:spPr bwMode="auto">
          <a:xfrm>
            <a:off x="3276600" y="3228975"/>
            <a:ext cx="263525"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p>
            <a:pPr fontAlgn="auto">
              <a:spcBef>
                <a:spcPts val="0"/>
              </a:spcBef>
              <a:spcAft>
                <a:spcPts val="0"/>
              </a:spcAft>
              <a:defRPr/>
            </a:pPr>
            <a:endParaRPr lang="ru-RU" sz="1400">
              <a:latin typeface="Arial" panose="020B0604020202020204" pitchFamily="34" charset="0"/>
              <a:cs typeface="Arial" panose="020B0604020202020204" pitchFamily="34" charset="0"/>
            </a:endParaRPr>
          </a:p>
        </p:txBody>
      </p:sp>
      <p:sp>
        <p:nvSpPr>
          <p:cNvPr id="11284" name="Line 20"/>
          <p:cNvSpPr>
            <a:spLocks noChangeShapeType="1"/>
          </p:cNvSpPr>
          <p:nvPr/>
        </p:nvSpPr>
        <p:spPr bwMode="auto">
          <a:xfrm>
            <a:off x="3203575" y="5029200"/>
            <a:ext cx="33655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p>
            <a:pPr fontAlgn="auto">
              <a:spcBef>
                <a:spcPts val="0"/>
              </a:spcBef>
              <a:spcAft>
                <a:spcPts val="0"/>
              </a:spcAft>
              <a:defRPr/>
            </a:pPr>
            <a:endParaRPr lang="ru-RU" sz="1400">
              <a:latin typeface="Arial" panose="020B0604020202020204" pitchFamily="34" charset="0"/>
              <a:cs typeface="Arial" panose="020B0604020202020204" pitchFamily="34" charset="0"/>
            </a:endParaRPr>
          </a:p>
        </p:txBody>
      </p:sp>
      <p:sp>
        <p:nvSpPr>
          <p:cNvPr id="11292" name="Line 28"/>
          <p:cNvSpPr>
            <a:spLocks noChangeShapeType="1"/>
          </p:cNvSpPr>
          <p:nvPr/>
        </p:nvSpPr>
        <p:spPr bwMode="auto">
          <a:xfrm>
            <a:off x="2555875" y="4092575"/>
            <a:ext cx="3175" cy="344488"/>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p>
            <a:pPr fontAlgn="auto">
              <a:spcBef>
                <a:spcPts val="0"/>
              </a:spcBef>
              <a:spcAft>
                <a:spcPts val="0"/>
              </a:spcAft>
              <a:defRPr/>
            </a:pPr>
            <a:endParaRPr lang="ru-RU" sz="1400">
              <a:latin typeface="Arial" panose="020B0604020202020204" pitchFamily="34" charset="0"/>
              <a:cs typeface="Arial" panose="020B0604020202020204" pitchFamily="34" charset="0"/>
            </a:endParaRPr>
          </a:p>
        </p:txBody>
      </p:sp>
      <p:sp>
        <p:nvSpPr>
          <p:cNvPr id="130066" name="Rectangle 2"/>
          <p:cNvSpPr>
            <a:spLocks noChangeArrowheads="1"/>
          </p:cNvSpPr>
          <p:nvPr/>
        </p:nvSpPr>
        <p:spPr bwMode="auto">
          <a:xfrm rot="5400000">
            <a:off x="1104106" y="3196432"/>
            <a:ext cx="2879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p>
            <a:endParaRPr lang="ru-RU" altLang="ru-RU" sz="1400">
              <a:latin typeface="Arial" panose="020B0604020202020204" pitchFamily="34" charset="0"/>
              <a:cs typeface="Arial" panose="020B0604020202020204" pitchFamily="34" charset="0"/>
            </a:endParaRPr>
          </a:p>
        </p:txBody>
      </p:sp>
      <p:sp>
        <p:nvSpPr>
          <p:cNvPr id="11267" name="Text Box 3"/>
          <p:cNvSpPr txBox="1">
            <a:spLocks noChangeArrowheads="1"/>
          </p:cNvSpPr>
          <p:nvPr/>
        </p:nvSpPr>
        <p:spPr bwMode="auto">
          <a:xfrm>
            <a:off x="234950" y="1221948"/>
            <a:ext cx="1462088" cy="4526816"/>
          </a:xfrm>
          <a:prstGeom prst="rect">
            <a:avLst/>
          </a:prstGeom>
          <a:solidFill>
            <a:srgbClr val="00B0F0"/>
          </a:solidFill>
          <a:ln w="19050">
            <a:solidFill>
              <a:srgbClr val="0070C0"/>
            </a:solidFill>
            <a:miter lim="800000"/>
            <a:headEnd/>
            <a:tailEnd/>
          </a:ln>
          <a:scene3d>
            <a:camera prst="orthographicFront"/>
            <a:lightRig rig="threePt" dir="t"/>
          </a:scene3d>
          <a:sp3d>
            <a:bevelT/>
          </a:sp3d>
        </p:spPr>
        <p:txBody>
          <a:bodyPr anchor="ctr"/>
          <a:lstStyle/>
          <a:p>
            <a:pPr algn="ctr" eaLnBrk="0" fontAlgn="auto" hangingPunct="0">
              <a:spcBef>
                <a:spcPts val="0"/>
              </a:spcBef>
              <a:spcAft>
                <a:spcPts val="0"/>
              </a:spcAft>
              <a:defRPr/>
            </a:pPr>
            <a:r>
              <a:rPr lang="ru-RU" sz="1400" b="1" dirty="0">
                <a:solidFill>
                  <a:srgbClr val="00007D"/>
                </a:solidFill>
                <a:latin typeface="Arial" panose="020B0604020202020204" pitchFamily="34" charset="0"/>
                <a:cs typeface="Arial" panose="020B0604020202020204" pitchFamily="34" charset="0"/>
              </a:rPr>
              <a:t>1 </a:t>
            </a:r>
            <a:r>
              <a:rPr lang="ru-RU" sz="1400" b="1" dirty="0" smtClean="0">
                <a:solidFill>
                  <a:srgbClr val="00007D"/>
                </a:solidFill>
                <a:latin typeface="Arial" panose="020B0604020202020204" pitchFamily="34" charset="0"/>
                <a:cs typeface="Arial" panose="020B0604020202020204" pitchFamily="34" charset="0"/>
              </a:rPr>
              <a:t>Лидерство</a:t>
            </a:r>
            <a:r>
              <a:rPr lang="ru-RU" sz="1400" b="1" dirty="0">
                <a:solidFill>
                  <a:srgbClr val="00007D"/>
                </a:solidFill>
                <a:latin typeface="Arial" panose="020B0604020202020204" pitchFamily="34" charset="0"/>
                <a:cs typeface="Arial" panose="020B0604020202020204" pitchFamily="34" charset="0"/>
              </a:rPr>
              <a:t/>
            </a:r>
            <a:br>
              <a:rPr lang="ru-RU" sz="1400" b="1" dirty="0">
                <a:solidFill>
                  <a:srgbClr val="00007D"/>
                </a:solidFill>
                <a:latin typeface="Arial" panose="020B0604020202020204" pitchFamily="34" charset="0"/>
                <a:cs typeface="Arial" panose="020B0604020202020204" pitchFamily="34" charset="0"/>
              </a:rPr>
            </a:br>
            <a:r>
              <a:rPr lang="ru-RU" sz="1400" b="1" dirty="0">
                <a:solidFill>
                  <a:srgbClr val="00007D"/>
                </a:solidFill>
                <a:latin typeface="Arial" panose="020B0604020202020204" pitchFamily="34" charset="0"/>
                <a:cs typeface="Arial" panose="020B0604020202020204" pitchFamily="34" charset="0"/>
              </a:rPr>
              <a:t/>
            </a:r>
            <a:br>
              <a:rPr lang="ru-RU" sz="1400" b="1" dirty="0">
                <a:solidFill>
                  <a:srgbClr val="00007D"/>
                </a:solidFill>
                <a:latin typeface="Arial" panose="020B0604020202020204" pitchFamily="34" charset="0"/>
                <a:cs typeface="Arial" panose="020B0604020202020204" pitchFamily="34" charset="0"/>
              </a:rPr>
            </a:br>
            <a:r>
              <a:rPr lang="ru-RU" sz="1400" b="1" dirty="0">
                <a:solidFill>
                  <a:srgbClr val="800000"/>
                </a:solidFill>
                <a:latin typeface="Arial" panose="020B0604020202020204" pitchFamily="34" charset="0"/>
                <a:cs typeface="Arial" panose="020B0604020202020204" pitchFamily="34" charset="0"/>
              </a:rPr>
              <a:t>100 баллов</a:t>
            </a:r>
            <a:br>
              <a:rPr lang="ru-RU" sz="1400" b="1" dirty="0">
                <a:solidFill>
                  <a:srgbClr val="800000"/>
                </a:solidFill>
                <a:latin typeface="Arial" panose="020B0604020202020204" pitchFamily="34" charset="0"/>
                <a:cs typeface="Arial" panose="020B0604020202020204" pitchFamily="34" charset="0"/>
              </a:rPr>
            </a:br>
            <a:r>
              <a:rPr lang="ru-RU" sz="1400" b="1" dirty="0">
                <a:solidFill>
                  <a:srgbClr val="800000"/>
                </a:solidFill>
                <a:latin typeface="Arial" panose="020B0604020202020204" pitchFamily="34" charset="0"/>
                <a:cs typeface="Arial" panose="020B0604020202020204" pitchFamily="34" charset="0"/>
              </a:rPr>
              <a:t>(10 %)</a:t>
            </a:r>
            <a:endParaRPr lang="en-US" sz="1400" b="1" dirty="0">
              <a:solidFill>
                <a:srgbClr val="800000"/>
              </a:solidFill>
              <a:latin typeface="Arial" panose="020B0604020202020204" pitchFamily="34" charset="0"/>
              <a:cs typeface="Arial" panose="020B0604020202020204" pitchFamily="34" charset="0"/>
            </a:endParaRPr>
          </a:p>
        </p:txBody>
      </p:sp>
      <p:sp>
        <p:nvSpPr>
          <p:cNvPr id="11268" name="Text Box 4"/>
          <p:cNvSpPr txBox="1">
            <a:spLocks noChangeArrowheads="1"/>
          </p:cNvSpPr>
          <p:nvPr/>
        </p:nvSpPr>
        <p:spPr bwMode="auto">
          <a:xfrm>
            <a:off x="1814512" y="1190880"/>
            <a:ext cx="1462088" cy="1013984"/>
          </a:xfrm>
          <a:prstGeom prst="rect">
            <a:avLst/>
          </a:prstGeom>
          <a:solidFill>
            <a:srgbClr val="00B0F0"/>
          </a:solidFill>
          <a:ln w="19050">
            <a:solidFill>
              <a:srgbClr val="0070C0"/>
            </a:solidFill>
            <a:miter lim="800000"/>
            <a:headEnd/>
            <a:tailEnd/>
          </a:ln>
          <a:scene3d>
            <a:camera prst="orthographicFront"/>
            <a:lightRig rig="threePt" dir="t"/>
          </a:scene3d>
          <a:sp3d>
            <a:bevelT/>
          </a:sp3d>
        </p:spPr>
        <p:txBody>
          <a:bodyPr anchor="ctr"/>
          <a:lstStyle/>
          <a:p>
            <a:pPr algn="ctr" eaLnBrk="0" fontAlgn="auto" hangingPunct="0">
              <a:spcBef>
                <a:spcPts val="0"/>
              </a:spcBef>
              <a:spcAft>
                <a:spcPts val="0"/>
              </a:spcAft>
              <a:defRPr/>
            </a:pPr>
            <a:r>
              <a:rPr lang="ru-RU" sz="1400" b="1" dirty="0" smtClean="0">
                <a:solidFill>
                  <a:srgbClr val="00007D"/>
                </a:solidFill>
                <a:latin typeface="Arial" panose="020B0604020202020204" pitchFamily="34" charset="0"/>
                <a:cs typeface="Arial" panose="020B0604020202020204" pitchFamily="34" charset="0"/>
              </a:rPr>
              <a:t>3 Персонал</a:t>
            </a:r>
            <a:endParaRPr lang="ru-RU" sz="1400" b="1" dirty="0">
              <a:solidFill>
                <a:srgbClr val="00007D"/>
              </a:solidFill>
              <a:latin typeface="Arial" panose="020B0604020202020204" pitchFamily="34" charset="0"/>
              <a:cs typeface="Arial" panose="020B0604020202020204" pitchFamily="34" charset="0"/>
            </a:endParaRPr>
          </a:p>
          <a:p>
            <a:pPr algn="ctr" eaLnBrk="0" fontAlgn="auto" hangingPunct="0">
              <a:spcBef>
                <a:spcPts val="0"/>
              </a:spcBef>
              <a:spcAft>
                <a:spcPts val="0"/>
              </a:spcAft>
              <a:defRPr/>
            </a:pPr>
            <a:r>
              <a:rPr lang="ru-RU" sz="1400" b="1" dirty="0" smtClean="0">
                <a:solidFill>
                  <a:srgbClr val="800000"/>
                </a:solidFill>
                <a:latin typeface="Arial" panose="020B0604020202020204" pitchFamily="34" charset="0"/>
                <a:cs typeface="Arial" panose="020B0604020202020204" pitchFamily="34" charset="0"/>
              </a:rPr>
              <a:t>100 </a:t>
            </a:r>
            <a:r>
              <a:rPr lang="ru-RU" sz="1400" b="1" dirty="0">
                <a:solidFill>
                  <a:srgbClr val="800000"/>
                </a:solidFill>
                <a:latin typeface="Arial" panose="020B0604020202020204" pitchFamily="34" charset="0"/>
                <a:cs typeface="Arial" panose="020B0604020202020204" pitchFamily="34" charset="0"/>
              </a:rPr>
              <a:t>баллов</a:t>
            </a:r>
            <a:br>
              <a:rPr lang="ru-RU" sz="1400" b="1" dirty="0">
                <a:solidFill>
                  <a:srgbClr val="800000"/>
                </a:solidFill>
                <a:latin typeface="Arial" panose="020B0604020202020204" pitchFamily="34" charset="0"/>
                <a:cs typeface="Arial" panose="020B0604020202020204" pitchFamily="34" charset="0"/>
              </a:rPr>
            </a:br>
            <a:r>
              <a:rPr lang="ru-RU" sz="1400" b="1" dirty="0" smtClean="0">
                <a:solidFill>
                  <a:srgbClr val="800000"/>
                </a:solidFill>
                <a:latin typeface="Arial" panose="020B0604020202020204" pitchFamily="34" charset="0"/>
                <a:cs typeface="Arial" panose="020B0604020202020204" pitchFamily="34" charset="0"/>
              </a:rPr>
              <a:t>(10 </a:t>
            </a:r>
            <a:r>
              <a:rPr lang="ru-RU" sz="1400" b="1" dirty="0">
                <a:solidFill>
                  <a:srgbClr val="800000"/>
                </a:solidFill>
                <a:latin typeface="Arial" panose="020B0604020202020204" pitchFamily="34" charset="0"/>
                <a:cs typeface="Arial" panose="020B0604020202020204" pitchFamily="34" charset="0"/>
              </a:rPr>
              <a:t>%)</a:t>
            </a:r>
            <a:endParaRPr lang="en-US" sz="1400" b="1" dirty="0">
              <a:solidFill>
                <a:srgbClr val="800000"/>
              </a:solidFill>
              <a:latin typeface="Arial" panose="020B0604020202020204" pitchFamily="34" charset="0"/>
              <a:cs typeface="Arial" panose="020B0604020202020204" pitchFamily="34" charset="0"/>
            </a:endParaRPr>
          </a:p>
        </p:txBody>
      </p:sp>
      <p:sp>
        <p:nvSpPr>
          <p:cNvPr id="11269" name="Text Box 5"/>
          <p:cNvSpPr txBox="1">
            <a:spLocks noChangeArrowheads="1"/>
          </p:cNvSpPr>
          <p:nvPr/>
        </p:nvSpPr>
        <p:spPr bwMode="auto">
          <a:xfrm>
            <a:off x="3521075" y="1196753"/>
            <a:ext cx="1600200" cy="4502372"/>
          </a:xfrm>
          <a:prstGeom prst="rect">
            <a:avLst/>
          </a:prstGeom>
          <a:solidFill>
            <a:srgbClr val="00B0F0"/>
          </a:solidFill>
          <a:ln w="19050">
            <a:solidFill>
              <a:srgbClr val="0070C0"/>
            </a:solidFill>
            <a:miter lim="800000"/>
            <a:headEnd/>
            <a:tailEnd/>
          </a:ln>
          <a:scene3d>
            <a:camera prst="orthographicFront"/>
            <a:lightRig rig="threePt" dir="t"/>
          </a:scene3d>
          <a:sp3d>
            <a:bevelT/>
          </a:sp3d>
        </p:spPr>
        <p:txBody>
          <a:bodyPr anchor="ctr"/>
          <a:lstStyle/>
          <a:p>
            <a:pPr algn="ctr" eaLnBrk="0" fontAlgn="auto" hangingPunct="0">
              <a:spcBef>
                <a:spcPts val="0"/>
              </a:spcBef>
              <a:spcAft>
                <a:spcPts val="0"/>
              </a:spcAft>
              <a:defRPr/>
            </a:pPr>
            <a:r>
              <a:rPr lang="ru-RU" sz="1400" b="1" dirty="0">
                <a:solidFill>
                  <a:srgbClr val="00007D"/>
                </a:solidFill>
                <a:latin typeface="Arial" panose="020B0604020202020204" pitchFamily="34" charset="0"/>
                <a:cs typeface="Arial" panose="020B0604020202020204" pitchFamily="34" charset="0"/>
              </a:rPr>
              <a:t>5 Процессы,</a:t>
            </a:r>
            <a:r>
              <a:rPr lang="en-US" sz="1400" b="1" dirty="0">
                <a:solidFill>
                  <a:srgbClr val="00007D"/>
                </a:solidFill>
                <a:latin typeface="Arial" panose="020B0604020202020204" pitchFamily="34" charset="0"/>
                <a:cs typeface="Arial" panose="020B0604020202020204" pitchFamily="34" charset="0"/>
              </a:rPr>
              <a:t> </a:t>
            </a:r>
            <a:r>
              <a:rPr lang="ru-RU" sz="1400" b="1" dirty="0" smtClean="0">
                <a:solidFill>
                  <a:srgbClr val="00007D"/>
                </a:solidFill>
                <a:latin typeface="Arial" panose="020B0604020202020204" pitchFamily="34" charset="0"/>
                <a:cs typeface="Arial" panose="020B0604020202020204" pitchFamily="34" charset="0"/>
              </a:rPr>
              <a:t>продукция и услуги</a:t>
            </a:r>
            <a:r>
              <a:rPr lang="ru-RU" sz="1400" b="1" dirty="0">
                <a:solidFill>
                  <a:srgbClr val="00007D"/>
                </a:solidFill>
                <a:latin typeface="Arial" panose="020B0604020202020204" pitchFamily="34" charset="0"/>
                <a:cs typeface="Arial" panose="020B0604020202020204" pitchFamily="34" charset="0"/>
              </a:rPr>
              <a:t/>
            </a:r>
            <a:br>
              <a:rPr lang="ru-RU" sz="1400" b="1" dirty="0">
                <a:solidFill>
                  <a:srgbClr val="00007D"/>
                </a:solidFill>
                <a:latin typeface="Arial" panose="020B0604020202020204" pitchFamily="34" charset="0"/>
                <a:cs typeface="Arial" panose="020B0604020202020204" pitchFamily="34" charset="0"/>
              </a:rPr>
            </a:br>
            <a:r>
              <a:rPr lang="ru-RU" sz="1400" b="1" dirty="0">
                <a:solidFill>
                  <a:srgbClr val="00007D"/>
                </a:solidFill>
                <a:latin typeface="Arial" panose="020B0604020202020204" pitchFamily="34" charset="0"/>
                <a:cs typeface="Arial" panose="020B0604020202020204" pitchFamily="34" charset="0"/>
              </a:rPr>
              <a:t/>
            </a:r>
            <a:br>
              <a:rPr lang="ru-RU" sz="1400" b="1" dirty="0">
                <a:solidFill>
                  <a:srgbClr val="00007D"/>
                </a:solidFill>
                <a:latin typeface="Arial" panose="020B0604020202020204" pitchFamily="34" charset="0"/>
                <a:cs typeface="Arial" panose="020B0604020202020204" pitchFamily="34" charset="0"/>
              </a:rPr>
            </a:br>
            <a:r>
              <a:rPr lang="ru-RU" sz="1400" b="1" dirty="0" smtClean="0">
                <a:solidFill>
                  <a:srgbClr val="800000"/>
                </a:solidFill>
                <a:latin typeface="Arial" panose="020B0604020202020204" pitchFamily="34" charset="0"/>
                <a:cs typeface="Arial" panose="020B0604020202020204" pitchFamily="34" charset="0"/>
              </a:rPr>
              <a:t>100 </a:t>
            </a:r>
            <a:r>
              <a:rPr lang="ru-RU" sz="1400" b="1" dirty="0">
                <a:solidFill>
                  <a:srgbClr val="800000"/>
                </a:solidFill>
                <a:latin typeface="Arial" panose="020B0604020202020204" pitchFamily="34" charset="0"/>
                <a:cs typeface="Arial" panose="020B0604020202020204" pitchFamily="34" charset="0"/>
              </a:rPr>
              <a:t>баллов</a:t>
            </a:r>
            <a:br>
              <a:rPr lang="ru-RU" sz="1400" b="1" dirty="0">
                <a:solidFill>
                  <a:srgbClr val="800000"/>
                </a:solidFill>
                <a:latin typeface="Arial" panose="020B0604020202020204" pitchFamily="34" charset="0"/>
                <a:cs typeface="Arial" panose="020B0604020202020204" pitchFamily="34" charset="0"/>
              </a:rPr>
            </a:br>
            <a:r>
              <a:rPr lang="ru-RU" sz="1400" b="1" dirty="0">
                <a:solidFill>
                  <a:srgbClr val="800000"/>
                </a:solidFill>
                <a:latin typeface="Arial" panose="020B0604020202020204" pitchFamily="34" charset="0"/>
                <a:cs typeface="Arial" panose="020B0604020202020204" pitchFamily="34" charset="0"/>
              </a:rPr>
              <a:t>(</a:t>
            </a:r>
            <a:r>
              <a:rPr lang="ru-RU" sz="1400" b="1" dirty="0" smtClean="0">
                <a:solidFill>
                  <a:srgbClr val="800000"/>
                </a:solidFill>
                <a:latin typeface="Arial" panose="020B0604020202020204" pitchFamily="34" charset="0"/>
                <a:cs typeface="Arial" panose="020B0604020202020204" pitchFamily="34" charset="0"/>
              </a:rPr>
              <a:t>10 </a:t>
            </a:r>
            <a:r>
              <a:rPr lang="ru-RU" sz="1400" b="1" dirty="0">
                <a:solidFill>
                  <a:srgbClr val="800000"/>
                </a:solidFill>
                <a:latin typeface="Arial" panose="020B0604020202020204" pitchFamily="34" charset="0"/>
                <a:cs typeface="Arial" panose="020B0604020202020204" pitchFamily="34" charset="0"/>
              </a:rPr>
              <a:t>%)</a:t>
            </a:r>
            <a:endParaRPr lang="en-US" sz="1400" b="1" dirty="0">
              <a:solidFill>
                <a:srgbClr val="800000"/>
              </a:solidFill>
              <a:latin typeface="Arial" panose="020B0604020202020204" pitchFamily="34" charset="0"/>
              <a:cs typeface="Arial" panose="020B0604020202020204" pitchFamily="34" charset="0"/>
            </a:endParaRPr>
          </a:p>
        </p:txBody>
      </p:sp>
      <p:sp>
        <p:nvSpPr>
          <p:cNvPr id="11270" name="Text Box 6"/>
          <p:cNvSpPr txBox="1">
            <a:spLocks noChangeArrowheads="1"/>
          </p:cNvSpPr>
          <p:nvPr/>
        </p:nvSpPr>
        <p:spPr bwMode="auto">
          <a:xfrm>
            <a:off x="1835696" y="2360613"/>
            <a:ext cx="1441450" cy="1850253"/>
          </a:xfrm>
          <a:prstGeom prst="rect">
            <a:avLst/>
          </a:prstGeom>
          <a:solidFill>
            <a:srgbClr val="00B0F0"/>
          </a:solidFill>
          <a:ln w="19050">
            <a:solidFill>
              <a:srgbClr val="0070C0"/>
            </a:solidFill>
            <a:miter lim="800000"/>
            <a:headEnd/>
            <a:tailEnd/>
          </a:ln>
          <a:scene3d>
            <a:camera prst="orthographicFront"/>
            <a:lightRig rig="threePt" dir="t"/>
          </a:scene3d>
          <a:sp3d>
            <a:bevelT/>
          </a:sp3d>
        </p:spPr>
        <p:txBody>
          <a:bodyPr anchor="ctr"/>
          <a:lstStyle/>
          <a:p>
            <a:pPr algn="ctr" eaLnBrk="0" fontAlgn="auto" hangingPunct="0">
              <a:spcBef>
                <a:spcPts val="0"/>
              </a:spcBef>
              <a:spcAft>
                <a:spcPts val="0"/>
              </a:spcAft>
              <a:defRPr/>
            </a:pPr>
            <a:r>
              <a:rPr lang="ru-RU" sz="1400" b="1" dirty="0">
                <a:solidFill>
                  <a:srgbClr val="00007D"/>
                </a:solidFill>
                <a:latin typeface="Arial" panose="020B0604020202020204" pitchFamily="34" charset="0"/>
                <a:cs typeface="Arial" panose="020B0604020202020204" pitchFamily="34" charset="0"/>
              </a:rPr>
              <a:t>2 </a:t>
            </a:r>
            <a:r>
              <a:rPr lang="ru-RU" sz="1400" b="1" dirty="0" smtClean="0">
                <a:solidFill>
                  <a:srgbClr val="00007D"/>
                </a:solidFill>
                <a:latin typeface="Arial" panose="020B0604020202020204" pitchFamily="34" charset="0"/>
                <a:cs typeface="Arial" panose="020B0604020202020204" pitchFamily="34" charset="0"/>
              </a:rPr>
              <a:t>Стратегия </a:t>
            </a:r>
            <a:r>
              <a:rPr lang="ru-RU" sz="1400" b="1" dirty="0">
                <a:solidFill>
                  <a:srgbClr val="00007D"/>
                </a:solidFill>
                <a:latin typeface="Arial" panose="020B0604020202020204" pitchFamily="34" charset="0"/>
                <a:cs typeface="Arial" panose="020B0604020202020204" pitchFamily="34" charset="0"/>
              </a:rPr>
              <a:t/>
            </a:r>
            <a:br>
              <a:rPr lang="ru-RU" sz="1400" b="1" dirty="0">
                <a:solidFill>
                  <a:srgbClr val="00007D"/>
                </a:solidFill>
                <a:latin typeface="Arial" panose="020B0604020202020204" pitchFamily="34" charset="0"/>
                <a:cs typeface="Arial" panose="020B0604020202020204" pitchFamily="34" charset="0"/>
              </a:rPr>
            </a:br>
            <a:r>
              <a:rPr lang="ru-RU" sz="1400" b="1" dirty="0" smtClean="0">
                <a:solidFill>
                  <a:srgbClr val="800000"/>
                </a:solidFill>
                <a:latin typeface="Arial" panose="020B0604020202020204" pitchFamily="34" charset="0"/>
                <a:cs typeface="Arial" panose="020B0604020202020204" pitchFamily="34" charset="0"/>
              </a:rPr>
              <a:t>100 </a:t>
            </a:r>
            <a:r>
              <a:rPr lang="ru-RU" sz="1400" b="1" dirty="0">
                <a:solidFill>
                  <a:srgbClr val="800000"/>
                </a:solidFill>
                <a:latin typeface="Arial" panose="020B0604020202020204" pitchFamily="34" charset="0"/>
                <a:cs typeface="Arial" panose="020B0604020202020204" pitchFamily="34" charset="0"/>
              </a:rPr>
              <a:t>баллов</a:t>
            </a:r>
            <a:br>
              <a:rPr lang="ru-RU" sz="1400" b="1" dirty="0">
                <a:solidFill>
                  <a:srgbClr val="800000"/>
                </a:solidFill>
                <a:latin typeface="Arial" panose="020B0604020202020204" pitchFamily="34" charset="0"/>
                <a:cs typeface="Arial" panose="020B0604020202020204" pitchFamily="34" charset="0"/>
              </a:rPr>
            </a:br>
            <a:r>
              <a:rPr lang="ru-RU" sz="1400" b="1" dirty="0" smtClean="0">
                <a:solidFill>
                  <a:srgbClr val="800000"/>
                </a:solidFill>
                <a:latin typeface="Arial" panose="020B0604020202020204" pitchFamily="34" charset="0"/>
                <a:cs typeface="Arial" panose="020B0604020202020204" pitchFamily="34" charset="0"/>
              </a:rPr>
              <a:t>(10 </a:t>
            </a:r>
            <a:r>
              <a:rPr lang="ru-RU" sz="1400" b="1" dirty="0">
                <a:solidFill>
                  <a:srgbClr val="800000"/>
                </a:solidFill>
                <a:latin typeface="Arial" panose="020B0604020202020204" pitchFamily="34" charset="0"/>
                <a:cs typeface="Arial" panose="020B0604020202020204" pitchFamily="34" charset="0"/>
              </a:rPr>
              <a:t>%)</a:t>
            </a:r>
            <a:endParaRPr lang="en-US" sz="1400" b="1" dirty="0">
              <a:solidFill>
                <a:srgbClr val="800000"/>
              </a:solidFill>
              <a:latin typeface="Arial" panose="020B0604020202020204" pitchFamily="34" charset="0"/>
              <a:cs typeface="Arial" panose="020B0604020202020204" pitchFamily="34" charset="0"/>
            </a:endParaRPr>
          </a:p>
        </p:txBody>
      </p:sp>
      <p:sp>
        <p:nvSpPr>
          <p:cNvPr id="11271" name="Text Box 7"/>
          <p:cNvSpPr txBox="1">
            <a:spLocks noChangeArrowheads="1"/>
          </p:cNvSpPr>
          <p:nvPr/>
        </p:nvSpPr>
        <p:spPr bwMode="auto">
          <a:xfrm>
            <a:off x="1824038" y="4316413"/>
            <a:ext cx="1443037" cy="1401283"/>
          </a:xfrm>
          <a:prstGeom prst="rect">
            <a:avLst/>
          </a:prstGeom>
          <a:solidFill>
            <a:srgbClr val="00B0F0"/>
          </a:solidFill>
          <a:ln w="19050">
            <a:solidFill>
              <a:srgbClr val="0070C0"/>
            </a:solidFill>
            <a:miter lim="800000"/>
            <a:headEnd/>
            <a:tailEnd/>
          </a:ln>
          <a:scene3d>
            <a:camera prst="orthographicFront"/>
            <a:lightRig rig="threePt" dir="t"/>
          </a:scene3d>
          <a:sp3d>
            <a:bevelT/>
          </a:sp3d>
        </p:spPr>
        <p:txBody>
          <a:bodyPr anchor="ctr"/>
          <a:lstStyle/>
          <a:p>
            <a:pPr algn="ctr" eaLnBrk="0" fontAlgn="auto" hangingPunct="0">
              <a:spcBef>
                <a:spcPts val="0"/>
              </a:spcBef>
              <a:spcAft>
                <a:spcPts val="0"/>
              </a:spcAft>
              <a:defRPr/>
            </a:pPr>
            <a:r>
              <a:rPr lang="ru-RU" sz="1400" b="1" dirty="0">
                <a:solidFill>
                  <a:srgbClr val="00007D"/>
                </a:solidFill>
                <a:latin typeface="Arial" panose="020B0604020202020204" pitchFamily="34" charset="0"/>
                <a:cs typeface="Arial" panose="020B0604020202020204" pitchFamily="34" charset="0"/>
              </a:rPr>
              <a:t>4 Партнерство и</a:t>
            </a:r>
            <a:br>
              <a:rPr lang="ru-RU" sz="1400" b="1" dirty="0">
                <a:solidFill>
                  <a:srgbClr val="00007D"/>
                </a:solidFill>
                <a:latin typeface="Arial" panose="020B0604020202020204" pitchFamily="34" charset="0"/>
                <a:cs typeface="Arial" panose="020B0604020202020204" pitchFamily="34" charset="0"/>
              </a:rPr>
            </a:br>
            <a:r>
              <a:rPr lang="ru-RU" sz="1400" b="1" dirty="0">
                <a:solidFill>
                  <a:srgbClr val="00007D"/>
                </a:solidFill>
                <a:latin typeface="Arial" panose="020B0604020202020204" pitchFamily="34" charset="0"/>
                <a:cs typeface="Arial" panose="020B0604020202020204" pitchFamily="34" charset="0"/>
              </a:rPr>
              <a:t>ресурсы</a:t>
            </a:r>
            <a:br>
              <a:rPr lang="ru-RU" sz="1400" b="1" dirty="0">
                <a:solidFill>
                  <a:srgbClr val="00007D"/>
                </a:solidFill>
                <a:latin typeface="Arial" panose="020B0604020202020204" pitchFamily="34" charset="0"/>
                <a:cs typeface="Arial" panose="020B0604020202020204" pitchFamily="34" charset="0"/>
              </a:rPr>
            </a:br>
            <a:r>
              <a:rPr lang="ru-RU" sz="1400" b="1" dirty="0" smtClean="0">
                <a:solidFill>
                  <a:srgbClr val="800000"/>
                </a:solidFill>
                <a:latin typeface="Arial" panose="020B0604020202020204" pitchFamily="34" charset="0"/>
                <a:cs typeface="Arial" panose="020B0604020202020204" pitchFamily="34" charset="0"/>
              </a:rPr>
              <a:t>100 </a:t>
            </a:r>
            <a:r>
              <a:rPr lang="ru-RU" sz="1400" b="1" dirty="0">
                <a:solidFill>
                  <a:srgbClr val="800000"/>
                </a:solidFill>
                <a:latin typeface="Arial" panose="020B0604020202020204" pitchFamily="34" charset="0"/>
                <a:cs typeface="Arial" panose="020B0604020202020204" pitchFamily="34" charset="0"/>
              </a:rPr>
              <a:t>баллов</a:t>
            </a:r>
            <a:br>
              <a:rPr lang="ru-RU" sz="1400" b="1" dirty="0">
                <a:solidFill>
                  <a:srgbClr val="800000"/>
                </a:solidFill>
                <a:latin typeface="Arial" panose="020B0604020202020204" pitchFamily="34" charset="0"/>
                <a:cs typeface="Arial" panose="020B0604020202020204" pitchFamily="34" charset="0"/>
              </a:rPr>
            </a:br>
            <a:r>
              <a:rPr lang="ru-RU" sz="1400" b="1" dirty="0" smtClean="0">
                <a:solidFill>
                  <a:srgbClr val="800000"/>
                </a:solidFill>
                <a:latin typeface="Arial" panose="020B0604020202020204" pitchFamily="34" charset="0"/>
                <a:cs typeface="Arial" panose="020B0604020202020204" pitchFamily="34" charset="0"/>
              </a:rPr>
              <a:t>(10 </a:t>
            </a:r>
            <a:r>
              <a:rPr lang="ru-RU" sz="1400" b="1" dirty="0">
                <a:solidFill>
                  <a:srgbClr val="800000"/>
                </a:solidFill>
                <a:latin typeface="Arial" panose="020B0604020202020204" pitchFamily="34" charset="0"/>
                <a:cs typeface="Arial" panose="020B0604020202020204" pitchFamily="34" charset="0"/>
              </a:rPr>
              <a:t>%)</a:t>
            </a:r>
            <a:endParaRPr lang="en-US" sz="1400" b="1" dirty="0">
              <a:solidFill>
                <a:srgbClr val="800000"/>
              </a:solidFill>
              <a:latin typeface="Arial" panose="020B0604020202020204" pitchFamily="34" charset="0"/>
              <a:cs typeface="Arial" panose="020B0604020202020204" pitchFamily="34" charset="0"/>
            </a:endParaRPr>
          </a:p>
        </p:txBody>
      </p:sp>
      <p:sp>
        <p:nvSpPr>
          <p:cNvPr id="11272" name="Text Box 8"/>
          <p:cNvSpPr txBox="1">
            <a:spLocks noChangeArrowheads="1"/>
          </p:cNvSpPr>
          <p:nvPr/>
        </p:nvSpPr>
        <p:spPr bwMode="auto">
          <a:xfrm>
            <a:off x="5256213" y="1196752"/>
            <a:ext cx="2117725" cy="1276945"/>
          </a:xfrm>
          <a:prstGeom prst="rect">
            <a:avLst/>
          </a:prstGeom>
          <a:solidFill>
            <a:srgbClr val="F9ADEE"/>
          </a:solidFill>
          <a:ln w="19050">
            <a:solidFill>
              <a:srgbClr val="FF0000"/>
            </a:solidFill>
            <a:miter lim="800000"/>
            <a:headEnd/>
            <a:tailEnd/>
          </a:ln>
          <a:scene3d>
            <a:camera prst="orthographicFront"/>
            <a:lightRig rig="threePt" dir="t"/>
          </a:scene3d>
          <a:sp3d>
            <a:bevelT/>
          </a:sp3d>
        </p:spPr>
        <p:txBody>
          <a:bodyPr anchor="ctr"/>
          <a:lstStyle/>
          <a:p>
            <a:pPr algn="ctr" eaLnBrk="0" fontAlgn="auto" hangingPunct="0">
              <a:spcBef>
                <a:spcPts val="0"/>
              </a:spcBef>
              <a:spcAft>
                <a:spcPts val="0"/>
              </a:spcAft>
              <a:defRPr/>
            </a:pPr>
            <a:r>
              <a:rPr lang="ru-RU" sz="1400" b="1" dirty="0" smtClean="0">
                <a:solidFill>
                  <a:srgbClr val="002060"/>
                </a:solidFill>
                <a:latin typeface="Arial" panose="020B0604020202020204" pitchFamily="34" charset="0"/>
                <a:cs typeface="Arial" panose="020B0604020202020204" pitchFamily="34" charset="0"/>
              </a:rPr>
              <a:t>7 Результаты</a:t>
            </a:r>
            <a:endParaRPr lang="ru-RU" sz="1400" b="1" dirty="0">
              <a:solidFill>
                <a:srgbClr val="002060"/>
              </a:solidFill>
              <a:latin typeface="Arial" panose="020B0604020202020204" pitchFamily="34" charset="0"/>
              <a:cs typeface="Arial" panose="020B0604020202020204" pitchFamily="34" charset="0"/>
            </a:endParaRPr>
          </a:p>
          <a:p>
            <a:pPr algn="ctr" eaLnBrk="0" fontAlgn="auto" hangingPunct="0">
              <a:spcBef>
                <a:spcPts val="0"/>
              </a:spcBef>
              <a:spcAft>
                <a:spcPts val="0"/>
              </a:spcAft>
              <a:defRPr/>
            </a:pPr>
            <a:r>
              <a:rPr lang="ru-RU" sz="1400" b="1" dirty="0">
                <a:solidFill>
                  <a:srgbClr val="002060"/>
                </a:solidFill>
                <a:latin typeface="Arial" panose="020B0604020202020204" pitchFamily="34" charset="0"/>
                <a:cs typeface="Arial" panose="020B0604020202020204" pitchFamily="34" charset="0"/>
              </a:rPr>
              <a:t>для </a:t>
            </a:r>
            <a:r>
              <a:rPr lang="ru-RU" sz="1400" b="1" dirty="0" smtClean="0">
                <a:solidFill>
                  <a:srgbClr val="002060"/>
                </a:solidFill>
                <a:latin typeface="Arial" panose="020B0604020202020204" pitchFamily="34" charset="0"/>
                <a:cs typeface="Arial" panose="020B0604020202020204" pitchFamily="34" charset="0"/>
              </a:rPr>
              <a:t>персонала</a:t>
            </a:r>
          </a:p>
          <a:p>
            <a:pPr algn="ctr" eaLnBrk="0" fontAlgn="auto" hangingPunct="0">
              <a:spcBef>
                <a:spcPts val="0"/>
              </a:spcBef>
              <a:spcAft>
                <a:spcPts val="0"/>
              </a:spcAft>
              <a:defRPr/>
            </a:pPr>
            <a:r>
              <a:rPr lang="ru-RU" sz="1400" b="1" dirty="0" smtClean="0">
                <a:solidFill>
                  <a:srgbClr val="C00000"/>
                </a:solidFill>
                <a:latin typeface="Arial" panose="020B0604020202020204" pitchFamily="34" charset="0"/>
                <a:cs typeface="Arial" panose="020B0604020202020204" pitchFamily="34" charset="0"/>
              </a:rPr>
              <a:t>100 </a:t>
            </a:r>
            <a:r>
              <a:rPr lang="ru-RU" sz="1400" b="1" dirty="0">
                <a:solidFill>
                  <a:srgbClr val="C00000"/>
                </a:solidFill>
                <a:latin typeface="Arial" panose="020B0604020202020204" pitchFamily="34" charset="0"/>
                <a:cs typeface="Arial" panose="020B0604020202020204" pitchFamily="34" charset="0"/>
              </a:rPr>
              <a:t>баллов (10 %)</a:t>
            </a:r>
            <a:endParaRPr lang="en-US" sz="1400" b="1" dirty="0">
              <a:solidFill>
                <a:srgbClr val="C00000"/>
              </a:solidFill>
              <a:latin typeface="Arial" panose="020B0604020202020204" pitchFamily="34" charset="0"/>
              <a:cs typeface="Arial" panose="020B0604020202020204" pitchFamily="34" charset="0"/>
            </a:endParaRPr>
          </a:p>
        </p:txBody>
      </p:sp>
      <p:sp>
        <p:nvSpPr>
          <p:cNvPr id="11273" name="Text Box 9"/>
          <p:cNvSpPr txBox="1">
            <a:spLocks noChangeArrowheads="1"/>
          </p:cNvSpPr>
          <p:nvPr/>
        </p:nvSpPr>
        <p:spPr bwMode="auto">
          <a:xfrm>
            <a:off x="7554912" y="1190880"/>
            <a:ext cx="1422401" cy="4526815"/>
          </a:xfrm>
          <a:prstGeom prst="rect">
            <a:avLst/>
          </a:prstGeom>
          <a:solidFill>
            <a:srgbClr val="F9ADEE"/>
          </a:solidFill>
          <a:ln w="19050">
            <a:solidFill>
              <a:srgbClr val="FF0000"/>
            </a:solidFill>
            <a:miter lim="800000"/>
            <a:headEnd/>
            <a:tailEnd/>
          </a:ln>
          <a:scene3d>
            <a:camera prst="orthographicFront"/>
            <a:lightRig rig="threePt" dir="t"/>
          </a:scene3d>
          <a:sp3d>
            <a:bevelT/>
          </a:sp3d>
        </p:spPr>
        <p:txBody>
          <a:bodyPr anchor="ctr"/>
          <a:lstStyle/>
          <a:p>
            <a:pPr algn="ctr" eaLnBrk="0" fontAlgn="auto" hangingPunct="0">
              <a:spcBef>
                <a:spcPts val="0"/>
              </a:spcBef>
              <a:spcAft>
                <a:spcPts val="0"/>
              </a:spcAft>
              <a:defRPr/>
            </a:pPr>
            <a:r>
              <a:rPr lang="ru-RU" sz="1400" b="1" dirty="0">
                <a:latin typeface="Arial" panose="020B0604020202020204" pitchFamily="34" charset="0"/>
                <a:cs typeface="Arial" panose="020B0604020202020204" pitchFamily="34" charset="0"/>
              </a:rPr>
              <a:t>9 Результаты </a:t>
            </a:r>
            <a:r>
              <a:rPr lang="ru-RU" sz="1400" b="1" dirty="0" smtClean="0">
                <a:latin typeface="Arial" panose="020B0604020202020204" pitchFamily="34" charset="0"/>
                <a:cs typeface="Arial" panose="020B0604020202020204" pitchFamily="34" charset="0"/>
              </a:rPr>
              <a:t>для</a:t>
            </a:r>
          </a:p>
          <a:p>
            <a:pPr algn="ctr" eaLnBrk="0" fontAlgn="auto" hangingPunct="0">
              <a:spcBef>
                <a:spcPts val="0"/>
              </a:spcBef>
              <a:spcAft>
                <a:spcPts val="0"/>
              </a:spcAft>
              <a:defRPr/>
            </a:pPr>
            <a:r>
              <a:rPr lang="ru-RU" sz="1400" b="1" dirty="0" smtClean="0">
                <a:latin typeface="Arial" panose="020B0604020202020204" pitchFamily="34" charset="0"/>
                <a:cs typeface="Arial" panose="020B0604020202020204" pitchFamily="34" charset="0"/>
              </a:rPr>
              <a:t>бизнеса</a:t>
            </a:r>
            <a:r>
              <a:rPr lang="ru-RU" sz="1400" b="1" dirty="0">
                <a:latin typeface="Arial" panose="020B0604020202020204" pitchFamily="34" charset="0"/>
                <a:cs typeface="Arial" panose="020B0604020202020204" pitchFamily="34" charset="0"/>
              </a:rPr>
              <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
            </a:r>
            <a:br>
              <a:rPr lang="ru-RU" sz="1400" b="1" dirty="0">
                <a:latin typeface="Arial" panose="020B0604020202020204" pitchFamily="34" charset="0"/>
                <a:cs typeface="Arial" panose="020B0604020202020204" pitchFamily="34" charset="0"/>
              </a:rPr>
            </a:br>
            <a:r>
              <a:rPr lang="ru-RU" sz="1400" b="1" dirty="0">
                <a:solidFill>
                  <a:srgbClr val="C00000"/>
                </a:solidFill>
                <a:latin typeface="Arial" panose="020B0604020202020204" pitchFamily="34" charset="0"/>
                <a:cs typeface="Arial" panose="020B0604020202020204" pitchFamily="34" charset="0"/>
              </a:rPr>
              <a:t>150 баллов</a:t>
            </a:r>
            <a:br>
              <a:rPr lang="ru-RU" sz="1400" b="1" dirty="0">
                <a:solidFill>
                  <a:srgbClr val="C00000"/>
                </a:solidFill>
                <a:latin typeface="Arial" panose="020B0604020202020204" pitchFamily="34" charset="0"/>
                <a:cs typeface="Arial" panose="020B0604020202020204" pitchFamily="34" charset="0"/>
              </a:rPr>
            </a:br>
            <a:r>
              <a:rPr lang="ru-RU" sz="1400" b="1" dirty="0">
                <a:solidFill>
                  <a:srgbClr val="C00000"/>
                </a:solidFill>
                <a:latin typeface="Arial" panose="020B0604020202020204" pitchFamily="34" charset="0"/>
                <a:cs typeface="Arial" panose="020B0604020202020204" pitchFamily="34" charset="0"/>
              </a:rPr>
              <a:t>(15 %)</a:t>
            </a:r>
            <a:endParaRPr lang="en-US" sz="1400" b="1" dirty="0">
              <a:solidFill>
                <a:srgbClr val="C00000"/>
              </a:solidFill>
              <a:latin typeface="Arial" panose="020B0604020202020204" pitchFamily="34" charset="0"/>
              <a:cs typeface="Arial" panose="020B0604020202020204" pitchFamily="34" charset="0"/>
            </a:endParaRPr>
          </a:p>
        </p:txBody>
      </p:sp>
      <p:sp>
        <p:nvSpPr>
          <p:cNvPr id="11274" name="Text Box 10"/>
          <p:cNvSpPr txBox="1">
            <a:spLocks noChangeArrowheads="1"/>
          </p:cNvSpPr>
          <p:nvPr/>
        </p:nvSpPr>
        <p:spPr bwMode="auto">
          <a:xfrm>
            <a:off x="5245100" y="2654300"/>
            <a:ext cx="2117725" cy="1662113"/>
          </a:xfrm>
          <a:prstGeom prst="rect">
            <a:avLst/>
          </a:prstGeom>
          <a:solidFill>
            <a:srgbClr val="F9ADEE"/>
          </a:solidFill>
          <a:ln w="19050">
            <a:solidFill>
              <a:srgbClr val="FF0000"/>
            </a:solidFill>
            <a:miter lim="800000"/>
            <a:headEnd/>
            <a:tailEnd/>
          </a:ln>
          <a:scene3d>
            <a:camera prst="orthographicFront"/>
            <a:lightRig rig="threePt" dir="t"/>
          </a:scene3d>
          <a:sp3d>
            <a:bevelT/>
          </a:sp3d>
        </p:spPr>
        <p:txBody>
          <a:bodyPr anchor="ctr"/>
          <a:lstStyle/>
          <a:p>
            <a:pPr algn="ctr" eaLnBrk="0" fontAlgn="auto" hangingPunct="0">
              <a:spcBef>
                <a:spcPts val="0"/>
              </a:spcBef>
              <a:spcAft>
                <a:spcPts val="0"/>
              </a:spcAft>
              <a:defRPr/>
            </a:pPr>
            <a:r>
              <a:rPr lang="ru-RU" sz="1400" b="1" dirty="0" smtClean="0">
                <a:solidFill>
                  <a:srgbClr val="002060"/>
                </a:solidFill>
                <a:latin typeface="Arial" panose="020B0604020202020204" pitchFamily="34" charset="0"/>
                <a:cs typeface="Arial" panose="020B0604020202020204" pitchFamily="34" charset="0"/>
              </a:rPr>
              <a:t>6 Результаты </a:t>
            </a:r>
            <a:r>
              <a:rPr lang="ru-RU" sz="1400" b="1" dirty="0">
                <a:solidFill>
                  <a:srgbClr val="002060"/>
                </a:solidFill>
                <a:latin typeface="Arial" panose="020B0604020202020204" pitchFamily="34" charset="0"/>
                <a:cs typeface="Arial" panose="020B0604020202020204" pitchFamily="34" charset="0"/>
              </a:rPr>
              <a:t>для </a:t>
            </a:r>
            <a:r>
              <a:rPr lang="ru-RU" sz="1400" b="1" dirty="0" smtClean="0">
                <a:solidFill>
                  <a:srgbClr val="002060"/>
                </a:solidFill>
                <a:latin typeface="Arial" panose="020B0604020202020204" pitchFamily="34" charset="0"/>
                <a:cs typeface="Arial" panose="020B0604020202020204" pitchFamily="34" charset="0"/>
              </a:rPr>
              <a:t>потребителя</a:t>
            </a:r>
          </a:p>
          <a:p>
            <a:pPr algn="ctr" eaLnBrk="0" fontAlgn="auto" hangingPunct="0">
              <a:spcBef>
                <a:spcPts val="0"/>
              </a:spcBef>
              <a:spcAft>
                <a:spcPts val="0"/>
              </a:spcAft>
              <a:defRPr/>
            </a:pPr>
            <a:r>
              <a:rPr lang="ru-RU" sz="1400" b="1" dirty="0" smtClean="0">
                <a:solidFill>
                  <a:srgbClr val="C00000"/>
                </a:solidFill>
                <a:latin typeface="Arial" panose="020B0604020202020204" pitchFamily="34" charset="0"/>
                <a:cs typeface="Arial" panose="020B0604020202020204" pitchFamily="34" charset="0"/>
              </a:rPr>
              <a:t>150 </a:t>
            </a:r>
            <a:r>
              <a:rPr lang="ru-RU" sz="1400" b="1" dirty="0">
                <a:solidFill>
                  <a:srgbClr val="C00000"/>
                </a:solidFill>
                <a:latin typeface="Arial" panose="020B0604020202020204" pitchFamily="34" charset="0"/>
                <a:cs typeface="Arial" panose="020B0604020202020204" pitchFamily="34" charset="0"/>
              </a:rPr>
              <a:t>баллов (15 %)</a:t>
            </a:r>
            <a:endParaRPr lang="en-US" sz="1400" b="1" dirty="0">
              <a:solidFill>
                <a:srgbClr val="C00000"/>
              </a:solidFill>
              <a:latin typeface="Arial" panose="020B0604020202020204" pitchFamily="34" charset="0"/>
              <a:cs typeface="Arial" panose="020B0604020202020204" pitchFamily="34" charset="0"/>
            </a:endParaRPr>
          </a:p>
        </p:txBody>
      </p:sp>
      <p:sp>
        <p:nvSpPr>
          <p:cNvPr id="11275" name="Text Box 11"/>
          <p:cNvSpPr txBox="1">
            <a:spLocks noChangeArrowheads="1"/>
          </p:cNvSpPr>
          <p:nvPr/>
        </p:nvSpPr>
        <p:spPr bwMode="auto">
          <a:xfrm>
            <a:off x="5291931" y="4497915"/>
            <a:ext cx="2070894" cy="1177925"/>
          </a:xfrm>
          <a:prstGeom prst="rect">
            <a:avLst/>
          </a:prstGeom>
          <a:solidFill>
            <a:srgbClr val="F9ADEE"/>
          </a:solidFill>
          <a:ln w="19050">
            <a:solidFill>
              <a:srgbClr val="FF0000"/>
            </a:solidFill>
            <a:miter lim="800000"/>
            <a:headEnd/>
            <a:tailEnd/>
          </a:ln>
          <a:scene3d>
            <a:camera prst="orthographicFront"/>
            <a:lightRig rig="threePt" dir="t"/>
          </a:scene3d>
          <a:sp3d>
            <a:bevelT/>
          </a:sp3d>
        </p:spPr>
        <p:txBody>
          <a:bodyPr anchor="ctr"/>
          <a:lstStyle/>
          <a:p>
            <a:pPr algn="ctr" eaLnBrk="0" hangingPunct="0">
              <a:defRPr/>
            </a:pPr>
            <a:r>
              <a:rPr lang="ru-RU" sz="1400" b="1" dirty="0">
                <a:solidFill>
                  <a:srgbClr val="002060"/>
                </a:solidFill>
                <a:latin typeface="Arial" panose="020B0604020202020204" pitchFamily="34" charset="0"/>
                <a:cs typeface="Arial" panose="020B0604020202020204" pitchFamily="34" charset="0"/>
              </a:rPr>
              <a:t>Результаты для </a:t>
            </a:r>
            <a:r>
              <a:rPr lang="ru-RU" sz="1400" b="1" dirty="0" smtClean="0">
                <a:solidFill>
                  <a:srgbClr val="002060"/>
                </a:solidFill>
                <a:latin typeface="Arial" panose="020B0604020202020204" pitchFamily="34" charset="0"/>
                <a:cs typeface="Arial" panose="020B0604020202020204" pitchFamily="34" charset="0"/>
              </a:rPr>
              <a:t>общества</a:t>
            </a:r>
          </a:p>
          <a:p>
            <a:pPr algn="ctr" eaLnBrk="0" hangingPunct="0">
              <a:defRPr/>
            </a:pPr>
            <a:r>
              <a:rPr lang="ru-RU" sz="1400" b="1" dirty="0" smtClean="0">
                <a:solidFill>
                  <a:srgbClr val="C00000"/>
                </a:solidFill>
                <a:latin typeface="Arial" panose="020B0604020202020204" pitchFamily="34" charset="0"/>
                <a:cs typeface="Arial" panose="020B0604020202020204" pitchFamily="34" charset="0"/>
              </a:rPr>
              <a:t>100 </a:t>
            </a:r>
            <a:r>
              <a:rPr lang="ru-RU" sz="1400" b="1" dirty="0">
                <a:solidFill>
                  <a:srgbClr val="C00000"/>
                </a:solidFill>
                <a:latin typeface="Arial" panose="020B0604020202020204" pitchFamily="34" charset="0"/>
                <a:cs typeface="Arial" panose="020B0604020202020204" pitchFamily="34" charset="0"/>
              </a:rPr>
              <a:t>баллов (10 %)</a:t>
            </a:r>
            <a:endParaRPr lang="en-US" sz="1400" b="1" dirty="0">
              <a:solidFill>
                <a:srgbClr val="C00000"/>
              </a:solidFill>
              <a:latin typeface="Arial" panose="020B0604020202020204" pitchFamily="34" charset="0"/>
              <a:cs typeface="Arial" panose="020B0604020202020204" pitchFamily="34" charset="0"/>
            </a:endParaRPr>
          </a:p>
        </p:txBody>
      </p:sp>
      <p:sp>
        <p:nvSpPr>
          <p:cNvPr id="11276" name="AutoShape 12"/>
          <p:cNvSpPr>
            <a:spLocks noChangeArrowheads="1"/>
          </p:cNvSpPr>
          <p:nvPr/>
        </p:nvSpPr>
        <p:spPr bwMode="auto">
          <a:xfrm>
            <a:off x="231776" y="5832496"/>
            <a:ext cx="4749800" cy="450350"/>
          </a:xfrm>
          <a:prstGeom prst="hexagon">
            <a:avLst>
              <a:gd name="adj" fmla="val 186818"/>
              <a:gd name="vf" fmla="val 115470"/>
            </a:avLst>
          </a:prstGeom>
          <a:solidFill>
            <a:srgbClr val="00B0F0"/>
          </a:solidFill>
          <a:ln w="19050">
            <a:solidFill>
              <a:srgbClr val="0070C0"/>
            </a:solidFill>
            <a:miter lim="800000"/>
            <a:headEnd/>
            <a:tailEnd/>
          </a:ln>
          <a:scene3d>
            <a:camera prst="orthographicFront"/>
            <a:lightRig rig="threePt" dir="t"/>
          </a:scene3d>
          <a:sp3d>
            <a:bevelT/>
          </a:sp3d>
        </p:spPr>
        <p:txBody>
          <a:bodyPr lIns="45720" rIns="45720" anchor="ctr"/>
          <a:lstStyle/>
          <a:p>
            <a:pPr algn="ctr" eaLnBrk="0" fontAlgn="auto" hangingPunct="0">
              <a:lnSpc>
                <a:spcPct val="70000"/>
              </a:lnSpc>
              <a:spcBef>
                <a:spcPts val="0"/>
              </a:spcBef>
              <a:spcAft>
                <a:spcPts val="0"/>
              </a:spcAft>
              <a:defRPr/>
            </a:pPr>
            <a:r>
              <a:rPr lang="ru-RU" sz="1400" b="1" dirty="0">
                <a:solidFill>
                  <a:srgbClr val="00007D"/>
                </a:solidFill>
                <a:latin typeface="Arial" panose="020B0604020202020204" pitchFamily="34" charset="0"/>
                <a:cs typeface="Arial" panose="020B0604020202020204" pitchFamily="34" charset="0"/>
              </a:rPr>
              <a:t>В О З М О Ж Н О С Т И </a:t>
            </a:r>
          </a:p>
          <a:p>
            <a:pPr algn="ctr" eaLnBrk="0" fontAlgn="auto" hangingPunct="0">
              <a:lnSpc>
                <a:spcPct val="70000"/>
              </a:lnSpc>
              <a:spcBef>
                <a:spcPts val="0"/>
              </a:spcBef>
              <a:spcAft>
                <a:spcPts val="0"/>
              </a:spcAft>
              <a:defRPr/>
            </a:pPr>
            <a:r>
              <a:rPr lang="ru-RU" sz="1400" b="1" dirty="0">
                <a:solidFill>
                  <a:srgbClr val="00007D"/>
                </a:solidFill>
                <a:latin typeface="Arial" panose="020B0604020202020204" pitchFamily="34" charset="0"/>
                <a:cs typeface="Arial" panose="020B0604020202020204" pitchFamily="34" charset="0"/>
              </a:rPr>
              <a:t> 500 баллов (50 %)</a:t>
            </a:r>
          </a:p>
        </p:txBody>
      </p:sp>
      <p:sp>
        <p:nvSpPr>
          <p:cNvPr id="11277" name="AutoShape 13"/>
          <p:cNvSpPr>
            <a:spLocks noChangeArrowheads="1"/>
          </p:cNvSpPr>
          <p:nvPr/>
        </p:nvSpPr>
        <p:spPr bwMode="auto">
          <a:xfrm>
            <a:off x="5486400" y="5830908"/>
            <a:ext cx="3616325" cy="451938"/>
          </a:xfrm>
          <a:prstGeom prst="hexagon">
            <a:avLst>
              <a:gd name="adj" fmla="val 141706"/>
              <a:gd name="vf" fmla="val 115470"/>
            </a:avLst>
          </a:prstGeom>
          <a:solidFill>
            <a:srgbClr val="FFCCFF"/>
          </a:solidFill>
          <a:ln w="19050">
            <a:solidFill>
              <a:srgbClr val="FF0000"/>
            </a:solidFill>
            <a:miter lim="800000"/>
            <a:headEnd/>
            <a:tailEnd/>
          </a:ln>
          <a:scene3d>
            <a:camera prst="orthographicFront"/>
            <a:lightRig rig="threePt" dir="t"/>
          </a:scene3d>
          <a:sp3d>
            <a:bevelT/>
          </a:sp3d>
        </p:spPr>
        <p:txBody>
          <a:bodyPr lIns="45720" rIns="45720" anchor="ctr"/>
          <a:lstStyle/>
          <a:p>
            <a:pPr algn="ctr" eaLnBrk="0" fontAlgn="auto" hangingPunct="0">
              <a:lnSpc>
                <a:spcPct val="70000"/>
              </a:lnSpc>
              <a:spcBef>
                <a:spcPts val="0"/>
              </a:spcBef>
              <a:spcAft>
                <a:spcPts val="0"/>
              </a:spcAft>
              <a:defRPr/>
            </a:pPr>
            <a:r>
              <a:rPr lang="ru-RU" sz="1400" b="1" dirty="0">
                <a:latin typeface="Arial" panose="020B0604020202020204" pitchFamily="34" charset="0"/>
                <a:cs typeface="Arial" panose="020B0604020202020204" pitchFamily="34" charset="0"/>
              </a:rPr>
              <a:t>Р Е З У Л Ь Т А Т Ы   </a:t>
            </a:r>
          </a:p>
          <a:p>
            <a:pPr algn="ctr" eaLnBrk="0" fontAlgn="auto" hangingPunct="0">
              <a:lnSpc>
                <a:spcPct val="70000"/>
              </a:lnSpc>
              <a:spcBef>
                <a:spcPts val="0"/>
              </a:spcBef>
              <a:spcAft>
                <a:spcPts val="0"/>
              </a:spcAft>
              <a:defRPr/>
            </a:pPr>
            <a:r>
              <a:rPr lang="ru-RU" sz="1400" b="1" dirty="0">
                <a:latin typeface="Arial" panose="020B0604020202020204" pitchFamily="34" charset="0"/>
                <a:cs typeface="Arial" panose="020B0604020202020204" pitchFamily="34" charset="0"/>
              </a:rPr>
              <a:t>500 баллов (50 %)</a:t>
            </a:r>
          </a:p>
        </p:txBody>
      </p:sp>
      <p:sp>
        <p:nvSpPr>
          <p:cNvPr id="32" name="Номер слайда 5"/>
          <p:cNvSpPr>
            <a:spLocks noGrp="1"/>
          </p:cNvSpPr>
          <p:nvPr>
            <p:ph type="sldNum" sz="quarter" idx="12"/>
          </p:nvPr>
        </p:nvSpPr>
        <p:spPr>
          <a:xfrm>
            <a:off x="8532813" y="6380163"/>
            <a:ext cx="515937" cy="476250"/>
          </a:xfrm>
          <a:ln>
            <a:miter lim="800000"/>
            <a:headEnd/>
            <a:tailEnd/>
          </a:ln>
        </p:spPr>
        <p:txBody>
          <a:bodyPr/>
          <a:lstStyle/>
          <a:p>
            <a:pPr fontAlgn="base">
              <a:spcBef>
                <a:spcPct val="0"/>
              </a:spcBef>
              <a:spcAft>
                <a:spcPct val="0"/>
              </a:spcAft>
              <a:defRPr/>
            </a:pPr>
            <a:fld id="{C7179421-C4AD-4E01-AA41-ECFB894AAF06}" type="slidenum">
              <a:rPr lang="ru-RU" sz="1400" smtClean="0">
                <a:solidFill>
                  <a:schemeClr val="tx1"/>
                </a:solidFill>
                <a:latin typeface="Arial" panose="020B0604020202020204" pitchFamily="34" charset="0"/>
                <a:cs typeface="Arial" panose="020B0604020202020204" pitchFamily="34" charset="0"/>
              </a:rPr>
              <a:pPr fontAlgn="base">
                <a:spcBef>
                  <a:spcPct val="0"/>
                </a:spcBef>
                <a:spcAft>
                  <a:spcPct val="0"/>
                </a:spcAft>
                <a:defRPr/>
              </a:pPr>
              <a:t>21</a:t>
            </a:fld>
            <a:endParaRPr lang="ru-RU" sz="1400" dirty="0" smtClean="0">
              <a:solidFill>
                <a:schemeClr val="tx1"/>
              </a:solidFill>
              <a:latin typeface="Arial" panose="020B0604020202020204" pitchFamily="34" charset="0"/>
              <a:cs typeface="Arial" panose="020B0604020202020204" pitchFamily="34" charset="0"/>
            </a:endParaRPr>
          </a:p>
        </p:txBody>
      </p:sp>
      <p:pic>
        <p:nvPicPr>
          <p:cNvPr id="3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156"/>
            <a:ext cx="9158288"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Прямоугольник 33"/>
          <p:cNvSpPr/>
          <p:nvPr/>
        </p:nvSpPr>
        <p:spPr>
          <a:xfrm>
            <a:off x="1" y="222277"/>
            <a:ext cx="9036495" cy="307777"/>
          </a:xfrm>
          <a:prstGeom prst="rect">
            <a:avLst/>
          </a:prstGeom>
        </p:spPr>
        <p:txBody>
          <a:bodyPr wrap="square">
            <a:spAutoFit/>
          </a:bodyPr>
          <a:lstStyle/>
          <a:p>
            <a:pPr algn="ctr"/>
            <a:r>
              <a:rPr lang="ru-RU" sz="1400" b="1" dirty="0" smtClean="0">
                <a:solidFill>
                  <a:schemeClr val="tx2"/>
                </a:solidFill>
                <a:latin typeface="Arial" panose="020B0604020202020204" pitchFamily="34" charset="0"/>
                <a:cs typeface="Arial" pitchFamily="34" charset="0"/>
              </a:rPr>
              <a:t> Модель премии Президента Республики Казахстан «Алтын сапа» 2013</a:t>
            </a:r>
            <a:endParaRPr lang="ru-RU" sz="1400" b="1" dirty="0">
              <a:solidFill>
                <a:schemeClr val="tx2"/>
              </a:solidFill>
              <a:latin typeface="Arial" pitchFamily="34" charset="0"/>
              <a:cs typeface="Arial" pitchFamily="34" charset="0"/>
            </a:endParaRPr>
          </a:p>
        </p:txBody>
      </p:sp>
      <p:sp>
        <p:nvSpPr>
          <p:cNvPr id="35" name="object 62"/>
          <p:cNvSpPr/>
          <p:nvPr/>
        </p:nvSpPr>
        <p:spPr>
          <a:xfrm>
            <a:off x="441262" y="6350527"/>
            <a:ext cx="8037576" cy="478897"/>
          </a:xfrm>
          <a:prstGeom prst="rect">
            <a:avLst/>
          </a:prstGeom>
          <a:blipFill>
            <a:blip r:embed="rId3" cstate="print"/>
            <a:stretch>
              <a:fillRect/>
            </a:stretch>
          </a:blipFill>
        </p:spPr>
        <p:txBody>
          <a:bodyPr wrap="square" lIns="0" tIns="0" rIns="0" bIns="0" rtlCol="0"/>
          <a:lstStyle/>
          <a:p>
            <a:pPr algn="ctr"/>
            <a:endParaRPr lang="ru-RU" sz="1200" b="1" dirty="0" smtClean="0">
              <a:latin typeface="Arial" panose="020B0604020202020204" pitchFamily="34" charset="0"/>
              <a:cs typeface="Arial" panose="020B0604020202020204" pitchFamily="34" charset="0"/>
            </a:endParaRPr>
          </a:p>
          <a:p>
            <a:pPr algn="ctr"/>
            <a:r>
              <a:rPr lang="ru-RU" sz="1400" b="1" dirty="0" smtClean="0">
                <a:latin typeface="Arial" panose="020B0604020202020204" pitchFamily="34" charset="0"/>
                <a:cs typeface="Arial" panose="020B0604020202020204" pitchFamily="34" charset="0"/>
              </a:rPr>
              <a:t>Обучение, творчество и инновации</a:t>
            </a:r>
            <a:endParaRPr lang="ru-RU" sz="1400" b="1" dirty="0">
              <a:latin typeface="Arial" panose="020B0604020202020204" pitchFamily="34" charset="0"/>
              <a:cs typeface="Arial" panose="020B0604020202020204" pitchFamily="34" charset="0"/>
            </a:endParaRPr>
          </a:p>
        </p:txBody>
      </p:sp>
      <p:pic>
        <p:nvPicPr>
          <p:cNvPr id="3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18156"/>
            <a:ext cx="611560"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 Box 6"/>
          <p:cNvSpPr txBox="1">
            <a:spLocks noChangeArrowheads="1"/>
          </p:cNvSpPr>
          <p:nvPr/>
        </p:nvSpPr>
        <p:spPr bwMode="auto">
          <a:xfrm>
            <a:off x="1835150" y="2360613"/>
            <a:ext cx="1441450" cy="1850253"/>
          </a:xfrm>
          <a:prstGeom prst="rect">
            <a:avLst/>
          </a:prstGeom>
          <a:solidFill>
            <a:srgbClr val="00B0F0"/>
          </a:solidFill>
          <a:ln w="19050">
            <a:solidFill>
              <a:srgbClr val="0070C0"/>
            </a:solidFill>
            <a:miter lim="800000"/>
            <a:headEnd/>
            <a:tailEnd/>
          </a:ln>
          <a:scene3d>
            <a:camera prst="orthographicFront"/>
            <a:lightRig rig="threePt" dir="t"/>
          </a:scene3d>
          <a:sp3d>
            <a:bevelT/>
          </a:sp3d>
        </p:spPr>
        <p:txBody>
          <a:bodyPr anchor="ctr"/>
          <a:lstStyle/>
          <a:p>
            <a:pPr algn="ctr" eaLnBrk="0" fontAlgn="auto" hangingPunct="0">
              <a:spcBef>
                <a:spcPts val="0"/>
              </a:spcBef>
              <a:spcAft>
                <a:spcPts val="0"/>
              </a:spcAft>
              <a:defRPr/>
            </a:pPr>
            <a:r>
              <a:rPr lang="ru-RU" sz="1400" b="1" dirty="0">
                <a:solidFill>
                  <a:srgbClr val="00007D"/>
                </a:solidFill>
                <a:latin typeface="Arial" panose="020B0604020202020204" pitchFamily="34" charset="0"/>
                <a:cs typeface="Arial" panose="020B0604020202020204" pitchFamily="34" charset="0"/>
              </a:rPr>
              <a:t>2 </a:t>
            </a:r>
            <a:r>
              <a:rPr lang="ru-RU" sz="1400" b="1" dirty="0" smtClean="0">
                <a:solidFill>
                  <a:srgbClr val="00007D"/>
                </a:solidFill>
                <a:latin typeface="Arial" panose="020B0604020202020204" pitchFamily="34" charset="0"/>
                <a:cs typeface="Arial" panose="020B0604020202020204" pitchFamily="34" charset="0"/>
              </a:rPr>
              <a:t>Стратегия </a:t>
            </a:r>
            <a:r>
              <a:rPr lang="ru-RU" sz="1400" b="1" dirty="0">
                <a:solidFill>
                  <a:srgbClr val="00007D"/>
                </a:solidFill>
                <a:latin typeface="Arial" panose="020B0604020202020204" pitchFamily="34" charset="0"/>
                <a:cs typeface="Arial" panose="020B0604020202020204" pitchFamily="34" charset="0"/>
              </a:rPr>
              <a:t/>
            </a:r>
            <a:br>
              <a:rPr lang="ru-RU" sz="1400" b="1" dirty="0">
                <a:solidFill>
                  <a:srgbClr val="00007D"/>
                </a:solidFill>
                <a:latin typeface="Arial" panose="020B0604020202020204" pitchFamily="34" charset="0"/>
                <a:cs typeface="Arial" panose="020B0604020202020204" pitchFamily="34" charset="0"/>
              </a:rPr>
            </a:br>
            <a:r>
              <a:rPr lang="ru-RU" sz="1400" b="1" dirty="0" smtClean="0">
                <a:solidFill>
                  <a:srgbClr val="800000"/>
                </a:solidFill>
                <a:latin typeface="Arial" panose="020B0604020202020204" pitchFamily="34" charset="0"/>
                <a:cs typeface="Arial" panose="020B0604020202020204" pitchFamily="34" charset="0"/>
              </a:rPr>
              <a:t>100 </a:t>
            </a:r>
            <a:r>
              <a:rPr lang="ru-RU" sz="1400" b="1" dirty="0">
                <a:solidFill>
                  <a:srgbClr val="800000"/>
                </a:solidFill>
                <a:latin typeface="Arial" panose="020B0604020202020204" pitchFamily="34" charset="0"/>
                <a:cs typeface="Arial" panose="020B0604020202020204" pitchFamily="34" charset="0"/>
              </a:rPr>
              <a:t>баллов</a:t>
            </a:r>
            <a:br>
              <a:rPr lang="ru-RU" sz="1400" b="1" dirty="0">
                <a:solidFill>
                  <a:srgbClr val="800000"/>
                </a:solidFill>
                <a:latin typeface="Arial" panose="020B0604020202020204" pitchFamily="34" charset="0"/>
                <a:cs typeface="Arial" panose="020B0604020202020204" pitchFamily="34" charset="0"/>
              </a:rPr>
            </a:br>
            <a:r>
              <a:rPr lang="ru-RU" sz="1400" b="1" dirty="0" smtClean="0">
                <a:solidFill>
                  <a:srgbClr val="800000"/>
                </a:solidFill>
                <a:latin typeface="Arial" panose="020B0604020202020204" pitchFamily="34" charset="0"/>
                <a:cs typeface="Arial" panose="020B0604020202020204" pitchFamily="34" charset="0"/>
              </a:rPr>
              <a:t>(10 </a:t>
            </a:r>
            <a:r>
              <a:rPr lang="ru-RU" sz="1400" b="1" dirty="0">
                <a:solidFill>
                  <a:srgbClr val="800000"/>
                </a:solidFill>
                <a:latin typeface="Arial" panose="020B0604020202020204" pitchFamily="34" charset="0"/>
                <a:cs typeface="Arial" panose="020B0604020202020204" pitchFamily="34" charset="0"/>
              </a:rPr>
              <a:t>%)</a:t>
            </a:r>
            <a:endParaRPr lang="en-US" sz="1400" b="1" dirty="0">
              <a:solidFill>
                <a:srgbClr val="800000"/>
              </a:solidFill>
              <a:latin typeface="Arial" panose="020B0604020202020204" pitchFamily="34" charset="0"/>
              <a:cs typeface="Arial" panose="020B0604020202020204" pitchFamily="34" charset="0"/>
            </a:endParaRPr>
          </a:p>
        </p:txBody>
      </p:sp>
      <p:sp>
        <p:nvSpPr>
          <p:cNvPr id="41" name="Text Box 7"/>
          <p:cNvSpPr txBox="1">
            <a:spLocks noChangeArrowheads="1"/>
          </p:cNvSpPr>
          <p:nvPr/>
        </p:nvSpPr>
        <p:spPr bwMode="auto">
          <a:xfrm>
            <a:off x="1822449" y="4316413"/>
            <a:ext cx="1443037" cy="1401283"/>
          </a:xfrm>
          <a:prstGeom prst="rect">
            <a:avLst/>
          </a:prstGeom>
          <a:solidFill>
            <a:srgbClr val="00B0F0"/>
          </a:solidFill>
          <a:ln w="19050">
            <a:solidFill>
              <a:srgbClr val="0070C0"/>
            </a:solidFill>
            <a:miter lim="800000"/>
            <a:headEnd/>
            <a:tailEnd/>
          </a:ln>
          <a:scene3d>
            <a:camera prst="orthographicFront"/>
            <a:lightRig rig="threePt" dir="t"/>
          </a:scene3d>
          <a:sp3d>
            <a:bevelT/>
          </a:sp3d>
        </p:spPr>
        <p:txBody>
          <a:bodyPr anchor="ctr"/>
          <a:lstStyle/>
          <a:p>
            <a:pPr algn="ctr" eaLnBrk="0" fontAlgn="auto" hangingPunct="0">
              <a:spcBef>
                <a:spcPts val="0"/>
              </a:spcBef>
              <a:spcAft>
                <a:spcPts val="0"/>
              </a:spcAft>
              <a:defRPr/>
            </a:pPr>
            <a:r>
              <a:rPr lang="ru-RU" sz="1400" b="1" dirty="0">
                <a:solidFill>
                  <a:srgbClr val="00007D"/>
                </a:solidFill>
                <a:latin typeface="Arial" panose="020B0604020202020204" pitchFamily="34" charset="0"/>
                <a:cs typeface="Arial" panose="020B0604020202020204" pitchFamily="34" charset="0"/>
              </a:rPr>
              <a:t>4 Партнерство и</a:t>
            </a:r>
            <a:br>
              <a:rPr lang="ru-RU" sz="1400" b="1" dirty="0">
                <a:solidFill>
                  <a:srgbClr val="00007D"/>
                </a:solidFill>
                <a:latin typeface="Arial" panose="020B0604020202020204" pitchFamily="34" charset="0"/>
                <a:cs typeface="Arial" panose="020B0604020202020204" pitchFamily="34" charset="0"/>
              </a:rPr>
            </a:br>
            <a:r>
              <a:rPr lang="ru-RU" sz="1400" b="1" dirty="0">
                <a:solidFill>
                  <a:srgbClr val="00007D"/>
                </a:solidFill>
                <a:latin typeface="Arial" panose="020B0604020202020204" pitchFamily="34" charset="0"/>
                <a:cs typeface="Arial" panose="020B0604020202020204" pitchFamily="34" charset="0"/>
              </a:rPr>
              <a:t>ресурсы</a:t>
            </a:r>
            <a:br>
              <a:rPr lang="ru-RU" sz="1400" b="1" dirty="0">
                <a:solidFill>
                  <a:srgbClr val="00007D"/>
                </a:solidFill>
                <a:latin typeface="Arial" panose="020B0604020202020204" pitchFamily="34" charset="0"/>
                <a:cs typeface="Arial" panose="020B0604020202020204" pitchFamily="34" charset="0"/>
              </a:rPr>
            </a:br>
            <a:r>
              <a:rPr lang="ru-RU" sz="1400" b="1" dirty="0" smtClean="0">
                <a:solidFill>
                  <a:srgbClr val="800000"/>
                </a:solidFill>
                <a:latin typeface="Arial" panose="020B0604020202020204" pitchFamily="34" charset="0"/>
                <a:cs typeface="Arial" panose="020B0604020202020204" pitchFamily="34" charset="0"/>
              </a:rPr>
              <a:t>100 </a:t>
            </a:r>
            <a:r>
              <a:rPr lang="ru-RU" sz="1400" b="1" dirty="0">
                <a:solidFill>
                  <a:srgbClr val="800000"/>
                </a:solidFill>
                <a:latin typeface="Arial" panose="020B0604020202020204" pitchFamily="34" charset="0"/>
                <a:cs typeface="Arial" panose="020B0604020202020204" pitchFamily="34" charset="0"/>
              </a:rPr>
              <a:t>баллов</a:t>
            </a:r>
            <a:br>
              <a:rPr lang="ru-RU" sz="1400" b="1" dirty="0">
                <a:solidFill>
                  <a:srgbClr val="800000"/>
                </a:solidFill>
                <a:latin typeface="Arial" panose="020B0604020202020204" pitchFamily="34" charset="0"/>
                <a:cs typeface="Arial" panose="020B0604020202020204" pitchFamily="34" charset="0"/>
              </a:rPr>
            </a:br>
            <a:r>
              <a:rPr lang="ru-RU" sz="1400" b="1" dirty="0" smtClean="0">
                <a:solidFill>
                  <a:srgbClr val="800000"/>
                </a:solidFill>
                <a:latin typeface="Arial" panose="020B0604020202020204" pitchFamily="34" charset="0"/>
                <a:cs typeface="Arial" panose="020B0604020202020204" pitchFamily="34" charset="0"/>
              </a:rPr>
              <a:t>(10 </a:t>
            </a:r>
            <a:r>
              <a:rPr lang="ru-RU" sz="1400" b="1" dirty="0">
                <a:solidFill>
                  <a:srgbClr val="800000"/>
                </a:solidFill>
                <a:latin typeface="Arial" panose="020B0604020202020204" pitchFamily="34" charset="0"/>
                <a:cs typeface="Arial" panose="020B0604020202020204" pitchFamily="34" charset="0"/>
              </a:rPr>
              <a:t>%)</a:t>
            </a:r>
            <a:endParaRPr lang="en-US" sz="1400" b="1" dirty="0">
              <a:solidFill>
                <a:srgbClr val="800000"/>
              </a:solidFill>
              <a:latin typeface="Arial" panose="020B0604020202020204" pitchFamily="34" charset="0"/>
              <a:cs typeface="Arial" panose="020B0604020202020204" pitchFamily="34" charset="0"/>
            </a:endParaRPr>
          </a:p>
        </p:txBody>
      </p:sp>
      <p:sp>
        <p:nvSpPr>
          <p:cNvPr id="42" name="Text Box 5"/>
          <p:cNvSpPr txBox="1">
            <a:spLocks noChangeArrowheads="1"/>
          </p:cNvSpPr>
          <p:nvPr/>
        </p:nvSpPr>
        <p:spPr bwMode="auto">
          <a:xfrm>
            <a:off x="3522663" y="1190880"/>
            <a:ext cx="1600200" cy="4502372"/>
          </a:xfrm>
          <a:prstGeom prst="rect">
            <a:avLst/>
          </a:prstGeom>
          <a:solidFill>
            <a:srgbClr val="00B0F0"/>
          </a:solidFill>
          <a:ln w="19050">
            <a:solidFill>
              <a:srgbClr val="0070C0"/>
            </a:solidFill>
            <a:miter lim="800000"/>
            <a:headEnd/>
            <a:tailEnd/>
          </a:ln>
          <a:scene3d>
            <a:camera prst="orthographicFront"/>
            <a:lightRig rig="threePt" dir="t"/>
          </a:scene3d>
          <a:sp3d>
            <a:bevelT/>
          </a:sp3d>
        </p:spPr>
        <p:txBody>
          <a:bodyPr anchor="ctr"/>
          <a:lstStyle/>
          <a:p>
            <a:pPr algn="ctr" eaLnBrk="0" fontAlgn="auto" hangingPunct="0">
              <a:spcBef>
                <a:spcPts val="0"/>
              </a:spcBef>
              <a:spcAft>
                <a:spcPts val="0"/>
              </a:spcAft>
              <a:defRPr/>
            </a:pPr>
            <a:r>
              <a:rPr lang="ru-RU" sz="1400" b="1" dirty="0">
                <a:solidFill>
                  <a:srgbClr val="00007D"/>
                </a:solidFill>
                <a:latin typeface="Arial" panose="020B0604020202020204" pitchFamily="34" charset="0"/>
                <a:cs typeface="Arial" panose="020B0604020202020204" pitchFamily="34" charset="0"/>
              </a:rPr>
              <a:t>5 Процессы,</a:t>
            </a:r>
            <a:r>
              <a:rPr lang="en-US" sz="1400" b="1" dirty="0">
                <a:solidFill>
                  <a:srgbClr val="00007D"/>
                </a:solidFill>
                <a:latin typeface="Arial" panose="020B0604020202020204" pitchFamily="34" charset="0"/>
                <a:cs typeface="Arial" panose="020B0604020202020204" pitchFamily="34" charset="0"/>
              </a:rPr>
              <a:t> </a:t>
            </a:r>
            <a:r>
              <a:rPr lang="ru-RU" sz="1400" b="1" dirty="0" smtClean="0">
                <a:solidFill>
                  <a:srgbClr val="00007D"/>
                </a:solidFill>
                <a:latin typeface="Arial" panose="020B0604020202020204" pitchFamily="34" charset="0"/>
                <a:cs typeface="Arial" panose="020B0604020202020204" pitchFamily="34" charset="0"/>
              </a:rPr>
              <a:t>продукция и услуги</a:t>
            </a:r>
            <a:r>
              <a:rPr lang="ru-RU" sz="1400" b="1" dirty="0">
                <a:solidFill>
                  <a:srgbClr val="00007D"/>
                </a:solidFill>
                <a:latin typeface="Arial" panose="020B0604020202020204" pitchFamily="34" charset="0"/>
                <a:cs typeface="Arial" panose="020B0604020202020204" pitchFamily="34" charset="0"/>
              </a:rPr>
              <a:t/>
            </a:r>
            <a:br>
              <a:rPr lang="ru-RU" sz="1400" b="1" dirty="0">
                <a:solidFill>
                  <a:srgbClr val="00007D"/>
                </a:solidFill>
                <a:latin typeface="Arial" panose="020B0604020202020204" pitchFamily="34" charset="0"/>
                <a:cs typeface="Arial" panose="020B0604020202020204" pitchFamily="34" charset="0"/>
              </a:rPr>
            </a:br>
            <a:r>
              <a:rPr lang="ru-RU" sz="1400" b="1" dirty="0">
                <a:solidFill>
                  <a:srgbClr val="00007D"/>
                </a:solidFill>
                <a:latin typeface="Arial" panose="020B0604020202020204" pitchFamily="34" charset="0"/>
                <a:cs typeface="Arial" panose="020B0604020202020204" pitchFamily="34" charset="0"/>
              </a:rPr>
              <a:t/>
            </a:r>
            <a:br>
              <a:rPr lang="ru-RU" sz="1400" b="1" dirty="0">
                <a:solidFill>
                  <a:srgbClr val="00007D"/>
                </a:solidFill>
                <a:latin typeface="Arial" panose="020B0604020202020204" pitchFamily="34" charset="0"/>
                <a:cs typeface="Arial" panose="020B0604020202020204" pitchFamily="34" charset="0"/>
              </a:rPr>
            </a:br>
            <a:r>
              <a:rPr lang="ru-RU" sz="1400" b="1" dirty="0" smtClean="0">
                <a:solidFill>
                  <a:srgbClr val="800000"/>
                </a:solidFill>
                <a:latin typeface="Arial" panose="020B0604020202020204" pitchFamily="34" charset="0"/>
                <a:cs typeface="Arial" panose="020B0604020202020204" pitchFamily="34" charset="0"/>
              </a:rPr>
              <a:t>100 </a:t>
            </a:r>
            <a:r>
              <a:rPr lang="ru-RU" sz="1400" b="1" dirty="0">
                <a:solidFill>
                  <a:srgbClr val="800000"/>
                </a:solidFill>
                <a:latin typeface="Arial" panose="020B0604020202020204" pitchFamily="34" charset="0"/>
                <a:cs typeface="Arial" panose="020B0604020202020204" pitchFamily="34" charset="0"/>
              </a:rPr>
              <a:t>баллов</a:t>
            </a:r>
            <a:br>
              <a:rPr lang="ru-RU" sz="1400" b="1" dirty="0">
                <a:solidFill>
                  <a:srgbClr val="800000"/>
                </a:solidFill>
                <a:latin typeface="Arial" panose="020B0604020202020204" pitchFamily="34" charset="0"/>
                <a:cs typeface="Arial" panose="020B0604020202020204" pitchFamily="34" charset="0"/>
              </a:rPr>
            </a:br>
            <a:r>
              <a:rPr lang="ru-RU" sz="1400" b="1" dirty="0">
                <a:solidFill>
                  <a:srgbClr val="800000"/>
                </a:solidFill>
                <a:latin typeface="Arial" panose="020B0604020202020204" pitchFamily="34" charset="0"/>
                <a:cs typeface="Arial" panose="020B0604020202020204" pitchFamily="34" charset="0"/>
              </a:rPr>
              <a:t>(</a:t>
            </a:r>
            <a:r>
              <a:rPr lang="ru-RU" sz="1400" b="1" dirty="0" smtClean="0">
                <a:solidFill>
                  <a:srgbClr val="800000"/>
                </a:solidFill>
                <a:latin typeface="Arial" panose="020B0604020202020204" pitchFamily="34" charset="0"/>
                <a:cs typeface="Arial" panose="020B0604020202020204" pitchFamily="34" charset="0"/>
              </a:rPr>
              <a:t>10 </a:t>
            </a:r>
            <a:r>
              <a:rPr lang="ru-RU" sz="1400" b="1" dirty="0">
                <a:solidFill>
                  <a:srgbClr val="800000"/>
                </a:solidFill>
                <a:latin typeface="Arial" panose="020B0604020202020204" pitchFamily="34" charset="0"/>
                <a:cs typeface="Arial" panose="020B0604020202020204" pitchFamily="34" charset="0"/>
              </a:rPr>
              <a:t>%)</a:t>
            </a:r>
            <a:endParaRPr lang="en-US" sz="1400" b="1" dirty="0">
              <a:solidFill>
                <a:srgbClr val="800000"/>
              </a:solidFill>
              <a:latin typeface="Arial" panose="020B0604020202020204" pitchFamily="34" charset="0"/>
              <a:cs typeface="Arial" panose="020B0604020202020204" pitchFamily="34" charset="0"/>
            </a:endParaRPr>
          </a:p>
        </p:txBody>
      </p:sp>
      <p:sp>
        <p:nvSpPr>
          <p:cNvPr id="44" name="object 62"/>
          <p:cNvSpPr/>
          <p:nvPr/>
        </p:nvSpPr>
        <p:spPr>
          <a:xfrm>
            <a:off x="427585" y="6350528"/>
            <a:ext cx="8037576" cy="478897"/>
          </a:xfrm>
          <a:prstGeom prst="rect">
            <a:avLst/>
          </a:prstGeom>
          <a:blipFill>
            <a:blip r:embed="rId3" cstate="print"/>
            <a:stretch>
              <a:fillRect/>
            </a:stretch>
          </a:blipFill>
        </p:spPr>
        <p:txBody>
          <a:bodyPr wrap="square" lIns="0" tIns="0" rIns="0" bIns="0" rtlCol="0"/>
          <a:lstStyle/>
          <a:p>
            <a:pPr algn="ctr"/>
            <a:endParaRPr lang="ru-RU" sz="1200" b="1" dirty="0" smtClean="0">
              <a:latin typeface="Arial" panose="020B0604020202020204" pitchFamily="34" charset="0"/>
              <a:cs typeface="Arial" panose="020B0604020202020204" pitchFamily="34" charset="0"/>
            </a:endParaRPr>
          </a:p>
          <a:p>
            <a:pPr algn="ctr"/>
            <a:r>
              <a:rPr lang="ru-RU" sz="1400" b="1" dirty="0" smtClean="0">
                <a:latin typeface="Arial" panose="020B0604020202020204" pitchFamily="34" charset="0"/>
                <a:cs typeface="Arial" panose="020B0604020202020204" pitchFamily="34" charset="0"/>
              </a:rPr>
              <a:t>Обучение, творчество и инновации</a:t>
            </a:r>
            <a:endParaRPr lang="ru-RU"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0228416"/>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268760"/>
            <a:ext cx="9144000" cy="5589240"/>
          </a:xfrm>
        </p:spPr>
        <p:txBody>
          <a:bodyPr/>
          <a:lstStyle/>
          <a:p>
            <a:pPr marL="0" indent="0">
              <a:buNone/>
            </a:pPr>
            <a:endParaRPr lang="ru-RU" sz="2400" b="1" i="1" dirty="0" smtClean="0">
              <a:solidFill>
                <a:schemeClr val="tx2"/>
              </a:solidFill>
            </a:endParaRPr>
          </a:p>
          <a:p>
            <a:pPr marL="0" indent="0">
              <a:buNone/>
            </a:pPr>
            <a:endParaRPr lang="ru-RU" sz="2400" b="1" i="1" dirty="0">
              <a:solidFill>
                <a:schemeClr val="tx2"/>
              </a:solidFill>
            </a:endParaRPr>
          </a:p>
          <a:p>
            <a:pPr marL="0" indent="0">
              <a:buNone/>
            </a:pPr>
            <a:endParaRPr lang="ru-RU" sz="2400" b="1" i="1" dirty="0" smtClean="0">
              <a:solidFill>
                <a:schemeClr val="tx2"/>
              </a:solidFill>
            </a:endParaRPr>
          </a:p>
          <a:p>
            <a:pPr marL="0" indent="0">
              <a:buNone/>
            </a:pPr>
            <a:endParaRPr lang="ru-RU" sz="2400" b="1" i="1" dirty="0">
              <a:solidFill>
                <a:schemeClr val="tx2"/>
              </a:solidFill>
            </a:endParaRPr>
          </a:p>
          <a:p>
            <a:pPr marL="0" indent="0">
              <a:buNone/>
            </a:pPr>
            <a:endParaRPr lang="ru-RU" sz="2400" b="1" i="1" dirty="0" smtClean="0">
              <a:solidFill>
                <a:schemeClr val="tx2"/>
              </a:solidFill>
            </a:endParaRPr>
          </a:p>
          <a:p>
            <a:endParaRPr lang="ru-RU" sz="2400" b="1" i="1" dirty="0">
              <a:solidFill>
                <a:schemeClr val="tx2"/>
              </a:solidFill>
            </a:endParaRPr>
          </a:p>
          <a:p>
            <a:endParaRPr lang="ru-RU" sz="2400" b="1" i="1" dirty="0"/>
          </a:p>
          <a:p>
            <a:endParaRPr lang="ru-RU" sz="2400"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156"/>
            <a:ext cx="9158288"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 y="222277"/>
            <a:ext cx="9036495" cy="400110"/>
          </a:xfrm>
          <a:prstGeom prst="rect">
            <a:avLst/>
          </a:prstGeom>
        </p:spPr>
        <p:txBody>
          <a:bodyPr wrap="square">
            <a:spAutoFit/>
          </a:bodyPr>
          <a:lstStyle/>
          <a:p>
            <a:r>
              <a:rPr lang="ru-RU" b="1" dirty="0" smtClean="0">
                <a:solidFill>
                  <a:schemeClr val="tx2"/>
                </a:solidFill>
                <a:latin typeface="Arial" pitchFamily="34" charset="0"/>
                <a:cs typeface="Arial" pitchFamily="34" charset="0"/>
              </a:rPr>
              <a:t>      </a:t>
            </a:r>
            <a:r>
              <a:rPr lang="ru-RU" sz="2000" b="1" dirty="0" smtClean="0">
                <a:solidFill>
                  <a:schemeClr val="tx2"/>
                </a:solidFill>
                <a:latin typeface="Arial" pitchFamily="34" charset="0"/>
                <a:cs typeface="Arial" pitchFamily="34" charset="0"/>
              </a:rPr>
              <a:t>Модель премии Президента Республики Казахстан «Алтын сапа»</a:t>
            </a:r>
            <a:endParaRPr lang="ru-RU" sz="2000" b="1" dirty="0">
              <a:solidFill>
                <a:schemeClr val="tx2"/>
              </a:solidFill>
              <a:latin typeface="Arial" pitchFamily="34" charset="0"/>
              <a:cs typeface="Arial" pitchFamily="34" charset="0"/>
            </a:endParaRPr>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82"/>
            <a:ext cx="9158288"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332656"/>
            <a:ext cx="9163099" cy="369332"/>
          </a:xfrm>
          <a:prstGeom prst="rect">
            <a:avLst/>
          </a:prstGeom>
          <a:noFill/>
        </p:spPr>
        <p:txBody>
          <a:bodyPr wrap="square" rtlCol="0">
            <a:spAutoFit/>
          </a:bodyPr>
          <a:lstStyle/>
          <a:p>
            <a:r>
              <a:rPr lang="ru-RU" b="1" dirty="0" smtClean="0">
                <a:solidFill>
                  <a:srgbClr val="002060"/>
                </a:solidFill>
                <a:latin typeface="Arial" panose="020B0604020202020204" pitchFamily="34" charset="0"/>
                <a:cs typeface="Arial" panose="020B0604020202020204" pitchFamily="34" charset="0"/>
              </a:rPr>
              <a:t>Модель премии Президента Республики Казахстан «Алтын сапа» 2013</a:t>
            </a:r>
            <a:endParaRPr lang="ru-RU" b="1" dirty="0">
              <a:solidFill>
                <a:srgbClr val="002060"/>
              </a:solidFill>
              <a:latin typeface="Arial" panose="020B0604020202020204" pitchFamily="34" charset="0"/>
              <a:cs typeface="Arial" panose="020B0604020202020204" pitchFamily="34" charset="0"/>
            </a:endParaRPr>
          </a:p>
        </p:txBody>
      </p:sp>
      <p:sp>
        <p:nvSpPr>
          <p:cNvPr id="8" name="Объект 2"/>
          <p:cNvSpPr txBox="1">
            <a:spLocks/>
          </p:cNvSpPr>
          <p:nvPr/>
        </p:nvSpPr>
        <p:spPr>
          <a:xfrm>
            <a:off x="-41031" y="1339433"/>
            <a:ext cx="8926906" cy="4525962"/>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buFont typeface="Wingdings" pitchFamily="2" charset="2"/>
              <a:buChar char="q"/>
              <a:defRPr/>
            </a:pPr>
            <a:r>
              <a:rPr lang="ru-RU" sz="2000" b="1" dirty="0" smtClean="0">
                <a:solidFill>
                  <a:srgbClr val="002060"/>
                </a:solidFill>
                <a:latin typeface="Arial" panose="020B0604020202020204" pitchFamily="34" charset="0"/>
                <a:cs typeface="Arial" panose="020B0604020202020204" pitchFamily="34" charset="0"/>
              </a:rPr>
              <a:t> Как видно на слайде модель </a:t>
            </a:r>
            <a:r>
              <a:rPr lang="ru-RU" sz="2000" b="1" dirty="0">
                <a:solidFill>
                  <a:srgbClr val="002060"/>
                </a:solidFill>
                <a:latin typeface="Arial" panose="020B0604020202020204" pitchFamily="34" charset="0"/>
                <a:cs typeface="Arial" panose="020B0604020202020204" pitchFamily="34" charset="0"/>
              </a:rPr>
              <a:t>п</a:t>
            </a:r>
            <a:r>
              <a:rPr lang="ru-RU" sz="2000" b="1" dirty="0" smtClean="0">
                <a:solidFill>
                  <a:srgbClr val="002060"/>
                </a:solidFill>
                <a:latin typeface="Arial" panose="020B0604020202020204" pitchFamily="34" charset="0"/>
                <a:cs typeface="Arial" panose="020B0604020202020204" pitchFamily="34" charset="0"/>
              </a:rPr>
              <a:t>ремии «Алтын </a:t>
            </a:r>
            <a:r>
              <a:rPr lang="ru-RU" sz="2000" b="1" dirty="0">
                <a:solidFill>
                  <a:srgbClr val="002060"/>
                </a:solidFill>
                <a:latin typeface="Arial" panose="020B0604020202020204" pitchFamily="34" charset="0"/>
                <a:cs typeface="Arial" panose="020B0604020202020204" pitchFamily="34" charset="0"/>
              </a:rPr>
              <a:t>сапа» включает 9 основных критериев, </a:t>
            </a:r>
            <a:r>
              <a:rPr lang="ru-RU" sz="2000" b="1" dirty="0" smtClean="0">
                <a:solidFill>
                  <a:srgbClr val="002060"/>
                </a:solidFill>
                <a:latin typeface="Arial" panose="020B0604020202020204" pitchFamily="34" charset="0"/>
                <a:cs typeface="Arial" panose="020B0604020202020204" pitchFamily="34" charset="0"/>
              </a:rPr>
              <a:t>с указанием максимального количества баллов, которое может быть получено организацией по каждому критерию, и какой процент это составляет от общей суммы баллов.</a:t>
            </a:r>
          </a:p>
          <a:p>
            <a:pPr algn="just">
              <a:buFont typeface="Wingdings" pitchFamily="2" charset="2"/>
              <a:buChar char="q"/>
              <a:defRPr/>
            </a:pPr>
            <a:r>
              <a:rPr lang="ru-RU" sz="2000" b="1" dirty="0" smtClean="0">
                <a:solidFill>
                  <a:srgbClr val="002060"/>
                </a:solidFill>
                <a:latin typeface="Arial" panose="020B0604020202020204" pitchFamily="34" charset="0"/>
                <a:cs typeface="Arial" panose="020B0604020202020204" pitchFamily="34" charset="0"/>
              </a:rPr>
              <a:t> Каждый из девяти критериев имеет определение, которое отражает высшую степень совершенства в данном аспекте.</a:t>
            </a:r>
          </a:p>
          <a:p>
            <a:pPr algn="just">
              <a:buFont typeface="Wingdings" pitchFamily="2" charset="2"/>
              <a:buChar char="q"/>
              <a:defRPr/>
            </a:pPr>
            <a:r>
              <a:rPr lang="ru-RU" sz="2000" b="1" dirty="0" smtClean="0">
                <a:solidFill>
                  <a:srgbClr val="002060"/>
                </a:solidFill>
                <a:latin typeface="Arial" panose="020B0604020202020204" pitchFamily="34" charset="0"/>
                <a:cs typeface="Arial" panose="020B0604020202020204" pitchFamily="34" charset="0"/>
              </a:rPr>
              <a:t>Оценка организаций участников конкурса на соискание премии ведется по 1000-балльной системе.</a:t>
            </a:r>
          </a:p>
          <a:p>
            <a:pPr algn="just">
              <a:buFont typeface="Wingdings" pitchFamily="2" charset="2"/>
              <a:buChar char="q"/>
              <a:defRPr/>
            </a:pPr>
            <a:r>
              <a:rPr lang="ru-RU" sz="2000" b="1" dirty="0" smtClean="0">
                <a:solidFill>
                  <a:srgbClr val="002060"/>
                </a:solidFill>
                <a:latin typeface="Arial" panose="020B0604020202020204" pitchFamily="34" charset="0"/>
                <a:cs typeface="Arial" panose="020B0604020202020204" pitchFamily="34" charset="0"/>
              </a:rPr>
              <a:t>Детализация </a:t>
            </a:r>
            <a:r>
              <a:rPr lang="ru-RU" sz="2000" b="1" dirty="0">
                <a:solidFill>
                  <a:srgbClr val="002060"/>
                </a:solidFill>
                <a:latin typeface="Arial" panose="020B0604020202020204" pitchFamily="34" charset="0"/>
                <a:cs typeface="Arial" panose="020B0604020202020204" pitchFamily="34" charset="0"/>
              </a:rPr>
              <a:t>каждого критерия содержится в нескольких составляющих субкритериях</a:t>
            </a:r>
            <a:r>
              <a:rPr lang="ru-RU" sz="2000" b="1" dirty="0" smtClean="0">
                <a:solidFill>
                  <a:srgbClr val="002060"/>
                </a:solidFill>
                <a:latin typeface="Arial" panose="020B0604020202020204" pitchFamily="34" charset="0"/>
                <a:cs typeface="Arial" panose="020B0604020202020204" pitchFamily="34" charset="0"/>
              </a:rPr>
              <a:t>. Всего 32 субкритериев. </a:t>
            </a:r>
          </a:p>
          <a:p>
            <a:pPr algn="just">
              <a:buFont typeface="Wingdings" pitchFamily="2" charset="2"/>
              <a:buChar char="q"/>
              <a:defRPr/>
            </a:pPr>
            <a:r>
              <a:rPr lang="ru-RU" sz="2400" b="1" dirty="0" smtClean="0">
                <a:solidFill>
                  <a:srgbClr val="002060"/>
                </a:solidFill>
              </a:rPr>
              <a:t>Составляющие субкритериев дают возможность детально описывать, что должны иметь совершенные организации.</a:t>
            </a:r>
          </a:p>
          <a:p>
            <a:pPr marL="0" indent="0" algn="just">
              <a:buFontTx/>
              <a:buNone/>
              <a:defRPr/>
            </a:pPr>
            <a:r>
              <a:rPr lang="ru-RU" sz="2200" dirty="0" smtClean="0">
                <a:latin typeface="Arial" panose="020B0604020202020204" pitchFamily="34" charset="0"/>
                <a:cs typeface="Arial" panose="020B0604020202020204" pitchFamily="34" charset="0"/>
              </a:rPr>
              <a:t>Примечание: </a:t>
            </a:r>
            <a:r>
              <a:rPr lang="ru-RU" sz="2200" dirty="0" err="1">
                <a:latin typeface="Arial" panose="020B0604020202020204" pitchFamily="34" charset="0"/>
                <a:cs typeface="Arial" panose="020B0604020202020204" pitchFamily="34" charset="0"/>
              </a:rPr>
              <a:t>С</a:t>
            </a:r>
            <a:r>
              <a:rPr lang="ru-RU" sz="2200" dirty="0" err="1" smtClean="0">
                <a:latin typeface="Arial" panose="020B0604020202020204" pitchFamily="34" charset="0"/>
                <a:cs typeface="Arial" panose="020B0604020202020204" pitchFamily="34" charset="0"/>
              </a:rPr>
              <a:t>убкритерии</a:t>
            </a:r>
            <a:r>
              <a:rPr lang="ru-RU" sz="2200" dirty="0" smtClean="0">
                <a:latin typeface="Arial" panose="020B0604020202020204" pitchFamily="34" charset="0"/>
                <a:cs typeface="Arial" panose="020B0604020202020204" pitchFamily="34" charset="0"/>
              </a:rPr>
              <a:t> </a:t>
            </a:r>
            <a:r>
              <a:rPr lang="ru-RU" sz="2200" dirty="0">
                <a:latin typeface="Arial" panose="020B0604020202020204" pitchFamily="34" charset="0"/>
                <a:cs typeface="Arial" panose="020B0604020202020204" pitchFamily="34" charset="0"/>
              </a:rPr>
              <a:t>– это формулировки, описывающие более подробно, какие именно аспекты деятельности присутствуют в успешных организациях. </a:t>
            </a:r>
          </a:p>
          <a:p>
            <a:pPr marL="0" indent="0" algn="just">
              <a:buFontTx/>
              <a:buNone/>
              <a:defRPr/>
            </a:pPr>
            <a:r>
              <a:rPr lang="ru-RU" sz="2400" dirty="0" smtClean="0">
                <a:latin typeface="Arial" panose="020B0604020202020204" pitchFamily="34" charset="0"/>
                <a:cs typeface="Arial" panose="020B0604020202020204" pitchFamily="34" charset="0"/>
              </a:rPr>
              <a:t> </a:t>
            </a:r>
            <a:r>
              <a:rPr lang="ru-RU" sz="2200" dirty="0" smtClean="0">
                <a:latin typeface="Arial" panose="020B0604020202020204" pitchFamily="34" charset="0"/>
                <a:cs typeface="Arial" panose="020B0604020202020204" pitchFamily="34" charset="0"/>
              </a:rPr>
              <a:t>Эти </a:t>
            </a:r>
            <a:r>
              <a:rPr lang="ru-RU" sz="2200" dirty="0">
                <a:latin typeface="Arial" panose="020B0604020202020204" pitchFamily="34" charset="0"/>
                <a:cs typeface="Arial" panose="020B0604020202020204" pitchFamily="34" charset="0"/>
              </a:rPr>
              <a:t>составляющие </a:t>
            </a:r>
            <a:r>
              <a:rPr lang="ru-RU" sz="2200" dirty="0" err="1">
                <a:latin typeface="Arial" panose="020B0604020202020204" pitchFamily="34" charset="0"/>
                <a:cs typeface="Arial" panose="020B0604020202020204" pitchFamily="34" charset="0"/>
              </a:rPr>
              <a:t>субкритерии</a:t>
            </a:r>
            <a:r>
              <a:rPr lang="ru-RU" sz="2200" dirty="0">
                <a:latin typeface="Arial" panose="020B0604020202020204" pitchFamily="34" charset="0"/>
                <a:cs typeface="Arial" panose="020B0604020202020204" pitchFamily="34" charset="0"/>
              </a:rPr>
              <a:t> следует рассматривать при оценке. </a:t>
            </a:r>
          </a:p>
        </p:txBody>
      </p:sp>
      <p:sp>
        <p:nvSpPr>
          <p:cNvPr id="4" name="TextBox 3"/>
          <p:cNvSpPr txBox="1"/>
          <p:nvPr/>
        </p:nvSpPr>
        <p:spPr>
          <a:xfrm>
            <a:off x="8604448" y="6453336"/>
            <a:ext cx="269626" cy="276999"/>
          </a:xfrm>
          <a:prstGeom prst="rect">
            <a:avLst/>
          </a:prstGeom>
          <a:noFill/>
        </p:spPr>
        <p:txBody>
          <a:bodyPr wrap="none" rtlCol="0">
            <a:spAutoFit/>
          </a:bodyPr>
          <a:lstStyle/>
          <a:p>
            <a:r>
              <a:rPr lang="ru-RU" sz="1200"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574100369"/>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268760"/>
            <a:ext cx="9144000" cy="5589240"/>
          </a:xfrm>
        </p:spPr>
        <p:txBody>
          <a:bodyPr/>
          <a:lstStyle/>
          <a:p>
            <a:pPr marL="0" indent="0">
              <a:buNone/>
            </a:pPr>
            <a:r>
              <a:rPr lang="ru-RU" sz="2400" dirty="0" smtClean="0">
                <a:solidFill>
                  <a:srgbClr val="002060"/>
                </a:solidFill>
                <a:latin typeface="Arial" panose="020B0604020202020204" pitchFamily="34" charset="0"/>
                <a:cs typeface="Arial" panose="020B0604020202020204" pitchFamily="34" charset="0"/>
              </a:rPr>
              <a:t>Модель включает две группы:</a:t>
            </a:r>
          </a:p>
          <a:p>
            <a:r>
              <a:rPr lang="ru-RU" sz="2400" dirty="0" smtClean="0">
                <a:solidFill>
                  <a:srgbClr val="002060"/>
                </a:solidFill>
                <a:latin typeface="Arial" panose="020B0604020202020204" pitchFamily="34" charset="0"/>
                <a:cs typeface="Arial" panose="020B0604020202020204" pitchFamily="34" charset="0"/>
              </a:rPr>
              <a:t>Первая </a:t>
            </a:r>
            <a:r>
              <a:rPr lang="ru-RU" sz="2400" dirty="0">
                <a:solidFill>
                  <a:srgbClr val="002060"/>
                </a:solidFill>
                <a:latin typeface="Arial" panose="020B0604020202020204" pitchFamily="34" charset="0"/>
                <a:cs typeface="Arial" panose="020B0604020202020204" pitchFamily="34" charset="0"/>
              </a:rPr>
              <a:t>группа - критерии </a:t>
            </a:r>
            <a:r>
              <a:rPr lang="ru-RU" sz="2400" b="1" dirty="0">
                <a:solidFill>
                  <a:srgbClr val="7030A0"/>
                </a:solidFill>
                <a:latin typeface="Arial" panose="020B0604020202020204" pitchFamily="34" charset="0"/>
                <a:cs typeface="Arial" panose="020B0604020202020204" pitchFamily="34" charset="0"/>
              </a:rPr>
              <a:t>«Возможности» </a:t>
            </a:r>
            <a:r>
              <a:rPr lang="ru-RU" sz="2400" dirty="0">
                <a:solidFill>
                  <a:srgbClr val="002060"/>
                </a:solidFill>
                <a:latin typeface="Arial" panose="020B0604020202020204" pitchFamily="34" charset="0"/>
                <a:cs typeface="Arial" panose="020B0604020202020204" pitchFamily="34" charset="0"/>
              </a:rPr>
              <a:t>предназначены для оценки того, </a:t>
            </a:r>
            <a:r>
              <a:rPr lang="ru-RU" sz="2400" b="1" u="sng" dirty="0">
                <a:solidFill>
                  <a:srgbClr val="7030A0"/>
                </a:solidFill>
                <a:latin typeface="Arial" panose="020B0604020202020204" pitchFamily="34" charset="0"/>
                <a:cs typeface="Arial" panose="020B0604020202020204" pitchFamily="34" charset="0"/>
              </a:rPr>
              <a:t>как организация добивается результатов </a:t>
            </a:r>
            <a:r>
              <a:rPr lang="ru-RU" sz="2400" dirty="0">
                <a:solidFill>
                  <a:srgbClr val="002060"/>
                </a:solidFill>
                <a:latin typeface="Arial" panose="020B0604020202020204" pitchFamily="34" charset="0"/>
                <a:cs typeface="Arial" panose="020B0604020202020204" pitchFamily="34" charset="0"/>
              </a:rPr>
              <a:t>в области качества, </a:t>
            </a:r>
            <a:r>
              <a:rPr lang="ru-RU" sz="2400" b="1" u="sng" dirty="0">
                <a:solidFill>
                  <a:srgbClr val="7030A0"/>
                </a:solidFill>
                <a:latin typeface="Arial" panose="020B0604020202020204" pitchFamily="34" charset="0"/>
                <a:cs typeface="Arial" panose="020B0604020202020204" pitchFamily="34" charset="0"/>
              </a:rPr>
              <a:t>что делается </a:t>
            </a:r>
            <a:r>
              <a:rPr lang="ru-RU" sz="2400" dirty="0">
                <a:solidFill>
                  <a:srgbClr val="002060"/>
                </a:solidFill>
                <a:latin typeface="Arial" panose="020B0604020202020204" pitchFamily="34" charset="0"/>
                <a:cs typeface="Arial" panose="020B0604020202020204" pitchFamily="34" charset="0"/>
              </a:rPr>
              <a:t>для этого</a:t>
            </a:r>
            <a:r>
              <a:rPr lang="ru-RU" sz="2400" dirty="0" smtClean="0">
                <a:solidFill>
                  <a:srgbClr val="002060"/>
                </a:solidFill>
                <a:latin typeface="Arial" panose="020B0604020202020204" pitchFamily="34" charset="0"/>
                <a:cs typeface="Arial" panose="020B0604020202020204" pitchFamily="34" charset="0"/>
              </a:rPr>
              <a:t>.</a:t>
            </a:r>
          </a:p>
          <a:p>
            <a:pPr marL="0" indent="0">
              <a:buNone/>
            </a:pPr>
            <a:r>
              <a:rPr lang="ru-RU" sz="2000" i="1" dirty="0" smtClean="0">
                <a:solidFill>
                  <a:srgbClr val="002060"/>
                </a:solidFill>
                <a:latin typeface="Arial" panose="020B0604020202020204" pitchFamily="34" charset="0"/>
                <a:cs typeface="Arial" panose="020B0604020202020204" pitchFamily="34" charset="0"/>
              </a:rPr>
              <a:t>Группа «Возможности» включает в себя первые пять критериев (1-5) с 24 </a:t>
            </a:r>
            <a:r>
              <a:rPr lang="ru-RU" sz="2000" i="1" dirty="0" err="1" smtClean="0">
                <a:solidFill>
                  <a:srgbClr val="002060"/>
                </a:solidFill>
                <a:latin typeface="Arial" panose="020B0604020202020204" pitchFamily="34" charset="0"/>
                <a:cs typeface="Arial" panose="020B0604020202020204" pitchFamily="34" charset="0"/>
              </a:rPr>
              <a:t>субкритериями</a:t>
            </a:r>
            <a:r>
              <a:rPr lang="ru-RU" sz="2000" i="1" dirty="0" smtClean="0">
                <a:solidFill>
                  <a:srgbClr val="002060"/>
                </a:solidFill>
                <a:latin typeface="Arial" panose="020B0604020202020204" pitchFamily="34" charset="0"/>
                <a:cs typeface="Arial" panose="020B0604020202020204" pitchFamily="34" charset="0"/>
              </a:rPr>
              <a:t>.</a:t>
            </a:r>
            <a:endParaRPr lang="ru-RU" sz="2000" i="1" dirty="0">
              <a:solidFill>
                <a:srgbClr val="002060"/>
              </a:solidFill>
              <a:latin typeface="Arial" panose="020B0604020202020204" pitchFamily="34" charset="0"/>
              <a:cs typeface="Arial" panose="020B0604020202020204" pitchFamily="34" charset="0"/>
            </a:endParaRPr>
          </a:p>
          <a:p>
            <a:endParaRPr lang="ru-RU" sz="2400" dirty="0" smtClean="0">
              <a:solidFill>
                <a:srgbClr val="002060"/>
              </a:solidFill>
              <a:latin typeface="Arial" panose="020B0604020202020204" pitchFamily="34" charset="0"/>
              <a:cs typeface="Arial" panose="020B0604020202020204" pitchFamily="34" charset="0"/>
            </a:endParaRPr>
          </a:p>
          <a:p>
            <a:r>
              <a:rPr lang="ru-RU" sz="2400" dirty="0" smtClean="0">
                <a:solidFill>
                  <a:srgbClr val="002060"/>
                </a:solidFill>
                <a:latin typeface="Arial" panose="020B0604020202020204" pitchFamily="34" charset="0"/>
                <a:cs typeface="Arial" panose="020B0604020202020204" pitchFamily="34" charset="0"/>
              </a:rPr>
              <a:t>Вторая </a:t>
            </a:r>
            <a:r>
              <a:rPr lang="ru-RU" sz="2400" dirty="0">
                <a:solidFill>
                  <a:srgbClr val="002060"/>
                </a:solidFill>
                <a:latin typeface="Arial" panose="020B0604020202020204" pitchFamily="34" charset="0"/>
                <a:cs typeface="Arial" panose="020B0604020202020204" pitchFamily="34" charset="0"/>
              </a:rPr>
              <a:t>группа - критерии </a:t>
            </a:r>
            <a:r>
              <a:rPr lang="ru-RU" sz="2400" b="1" dirty="0">
                <a:solidFill>
                  <a:srgbClr val="C00000"/>
                </a:solidFill>
                <a:latin typeface="Arial" panose="020B0604020202020204" pitchFamily="34" charset="0"/>
                <a:cs typeface="Arial" panose="020B0604020202020204" pitchFamily="34" charset="0"/>
              </a:rPr>
              <a:t>«Результаты» </a:t>
            </a:r>
            <a:r>
              <a:rPr lang="ru-RU" sz="2400" dirty="0">
                <a:solidFill>
                  <a:srgbClr val="002060"/>
                </a:solidFill>
                <a:latin typeface="Arial" panose="020B0604020202020204" pitchFamily="34" charset="0"/>
                <a:cs typeface="Arial" panose="020B0604020202020204" pitchFamily="34" charset="0"/>
              </a:rPr>
              <a:t>характеризует, </a:t>
            </a:r>
            <a:r>
              <a:rPr lang="ru-RU" sz="2400" b="1" u="sng" dirty="0">
                <a:solidFill>
                  <a:srgbClr val="C00000"/>
                </a:solidFill>
                <a:latin typeface="Arial" panose="020B0604020202020204" pitchFamily="34" charset="0"/>
                <a:cs typeface="Arial" panose="020B0604020202020204" pitchFamily="34" charset="0"/>
              </a:rPr>
              <a:t>что достигнуто и к чему она стремится в настоящее время</a:t>
            </a:r>
            <a:r>
              <a:rPr lang="ru-RU" sz="2400" b="1" u="sng" dirty="0" smtClean="0">
                <a:solidFill>
                  <a:srgbClr val="C00000"/>
                </a:solidFill>
                <a:latin typeface="Arial" panose="020B0604020202020204" pitchFamily="34" charset="0"/>
                <a:cs typeface="Arial" panose="020B0604020202020204" pitchFamily="34" charset="0"/>
              </a:rPr>
              <a:t>.</a:t>
            </a:r>
          </a:p>
          <a:p>
            <a:pPr marL="0" indent="0">
              <a:buNone/>
            </a:pPr>
            <a:r>
              <a:rPr lang="ru-RU" sz="2000" i="1" dirty="0" smtClean="0">
                <a:solidFill>
                  <a:srgbClr val="002060"/>
                </a:solidFill>
                <a:latin typeface="Arial" panose="020B0604020202020204" pitchFamily="34" charset="0"/>
                <a:cs typeface="Arial" panose="020B0604020202020204" pitchFamily="34" charset="0"/>
              </a:rPr>
              <a:t>Группа «Результаты» включает в себя последующие четыре критерия (6-9), с 8 </a:t>
            </a:r>
            <a:r>
              <a:rPr lang="ru-RU" sz="2000" i="1" dirty="0" err="1" smtClean="0">
                <a:solidFill>
                  <a:srgbClr val="002060"/>
                </a:solidFill>
                <a:latin typeface="Arial" panose="020B0604020202020204" pitchFamily="34" charset="0"/>
                <a:cs typeface="Arial" panose="020B0604020202020204" pitchFamily="34" charset="0"/>
              </a:rPr>
              <a:t>субкритериями</a:t>
            </a:r>
            <a:r>
              <a:rPr lang="ru-RU" sz="2000" i="1" dirty="0" smtClean="0">
                <a:solidFill>
                  <a:srgbClr val="002060"/>
                </a:solidFill>
                <a:latin typeface="Arial" panose="020B0604020202020204" pitchFamily="34" charset="0"/>
                <a:cs typeface="Arial" panose="020B0604020202020204" pitchFamily="34" charset="0"/>
              </a:rPr>
              <a:t>. </a:t>
            </a:r>
          </a:p>
          <a:p>
            <a:pPr marL="0" indent="0">
              <a:buNone/>
            </a:pPr>
            <a:endParaRPr lang="ru-RU" sz="2000" b="1" i="1" dirty="0">
              <a:latin typeface="Arial" panose="020B0604020202020204" pitchFamily="34" charset="0"/>
              <a:cs typeface="Arial" panose="020B0604020202020204" pitchFamily="34" charset="0"/>
            </a:endParaRPr>
          </a:p>
          <a:p>
            <a:endParaRPr lang="ru-RU" sz="2400"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156"/>
            <a:ext cx="9158288"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 y="222277"/>
            <a:ext cx="9036495" cy="400110"/>
          </a:xfrm>
          <a:prstGeom prst="rect">
            <a:avLst/>
          </a:prstGeom>
        </p:spPr>
        <p:txBody>
          <a:bodyPr wrap="square">
            <a:spAutoFit/>
          </a:bodyPr>
          <a:lstStyle/>
          <a:p>
            <a:r>
              <a:rPr lang="ru-RU" b="1" dirty="0" smtClean="0">
                <a:solidFill>
                  <a:schemeClr val="tx2"/>
                </a:solidFill>
                <a:latin typeface="Arial" pitchFamily="34" charset="0"/>
                <a:cs typeface="Arial" pitchFamily="34" charset="0"/>
              </a:rPr>
              <a:t>      </a:t>
            </a:r>
            <a:r>
              <a:rPr lang="ru-RU" sz="2000" b="1" dirty="0" smtClean="0">
                <a:solidFill>
                  <a:schemeClr val="tx2"/>
                </a:solidFill>
                <a:latin typeface="Arial" pitchFamily="34" charset="0"/>
                <a:cs typeface="Arial" pitchFamily="34" charset="0"/>
              </a:rPr>
              <a:t>Модель премии Президента Республики Казахстан «Алтын сапа»</a:t>
            </a:r>
            <a:endParaRPr lang="ru-RU" sz="2000" b="1" dirty="0">
              <a:solidFill>
                <a:schemeClr val="tx2"/>
              </a:solidFill>
              <a:latin typeface="Arial" pitchFamily="34" charset="0"/>
              <a:cs typeface="Arial" pitchFamily="34" charset="0"/>
            </a:endParaRP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8288"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1520" y="217293"/>
            <a:ext cx="8352928" cy="369332"/>
          </a:xfrm>
          <a:prstGeom prst="rect">
            <a:avLst/>
          </a:prstGeom>
        </p:spPr>
        <p:txBody>
          <a:bodyPr wrap="square">
            <a:spAutoFit/>
          </a:bodyPr>
          <a:lstStyle/>
          <a:p>
            <a:r>
              <a:rPr lang="ru-RU" b="1" dirty="0" smtClean="0">
                <a:solidFill>
                  <a:srgbClr val="002060"/>
                </a:solidFill>
                <a:latin typeface="Arial" panose="020B0604020202020204" pitchFamily="34" charset="0"/>
                <a:cs typeface="Arial" panose="020B0604020202020204" pitchFamily="34" charset="0"/>
              </a:rPr>
              <a:t>Модель премии Президента Республики Казахстан «Алтын сапа» 2013</a:t>
            </a:r>
            <a:endParaRPr lang="ru-RU" b="1" dirty="0">
              <a:solidFill>
                <a:srgbClr val="002060"/>
              </a:solidFill>
              <a:latin typeface="Arial" panose="020B0604020202020204" pitchFamily="34" charset="0"/>
              <a:cs typeface="Arial" panose="020B0604020202020204" pitchFamily="34" charset="0"/>
            </a:endParaRPr>
          </a:p>
        </p:txBody>
      </p:sp>
      <p:sp>
        <p:nvSpPr>
          <p:cNvPr id="9" name="TextBox 8"/>
          <p:cNvSpPr txBox="1"/>
          <p:nvPr/>
        </p:nvSpPr>
        <p:spPr>
          <a:xfrm>
            <a:off x="8604448" y="6381328"/>
            <a:ext cx="2696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5</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0785377"/>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087465"/>
            <a:ext cx="9143999" cy="5005831"/>
          </a:xfrm>
        </p:spPr>
        <p:txBody>
          <a:bodyPr>
            <a:noAutofit/>
          </a:bodyPr>
          <a:lstStyle/>
          <a:p>
            <a:pPr marL="0" indent="0">
              <a:buNone/>
            </a:pPr>
            <a:r>
              <a:rPr lang="ru-RU" sz="1800" b="1" dirty="0" smtClean="0">
                <a:solidFill>
                  <a:srgbClr val="7030A0"/>
                </a:solidFill>
                <a:latin typeface="Arial" panose="020B0604020202020204" pitchFamily="34" charset="0"/>
                <a:cs typeface="Arial" panose="020B0604020202020204" pitchFamily="34" charset="0"/>
              </a:rPr>
              <a:t>ПЕРВАЯ ГРУППА - КРИТЕРИИ «ВОЗМОЖНОСТИ» (500 баллов,50%) включает  критерии 1-5:</a:t>
            </a:r>
          </a:p>
          <a:p>
            <a:pPr marL="0" indent="0">
              <a:buNone/>
            </a:pPr>
            <a:endParaRPr lang="ru-RU" sz="1800" b="1" i="1" dirty="0" smtClean="0">
              <a:solidFill>
                <a:srgbClr val="7030A0"/>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ru-RU" sz="1800" b="1" dirty="0" smtClean="0">
                <a:solidFill>
                  <a:srgbClr val="002060"/>
                </a:solidFill>
                <a:latin typeface="Arial" panose="020B0604020202020204" pitchFamily="34" charset="0"/>
                <a:cs typeface="Arial" panose="020B0604020202020204" pitchFamily="34" charset="0"/>
              </a:rPr>
              <a:t> критерий 1 «ЛИДЕРСТВО» (100 баллов, 10%);</a:t>
            </a:r>
          </a:p>
          <a:p>
            <a:pPr marL="0" indent="0">
              <a:buNone/>
            </a:pPr>
            <a:endParaRPr lang="ru-RU" sz="1800" b="1" dirty="0" smtClean="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ru-RU" sz="1800" b="1" dirty="0" smtClean="0">
                <a:solidFill>
                  <a:srgbClr val="002060"/>
                </a:solidFill>
                <a:latin typeface="Arial" panose="020B0604020202020204" pitchFamily="34" charset="0"/>
                <a:cs typeface="Arial" panose="020B0604020202020204" pitchFamily="34" charset="0"/>
              </a:rPr>
              <a:t> критерий 2 «СТРАТЕГИЯ» (100 баллов, 10%);</a:t>
            </a:r>
          </a:p>
          <a:p>
            <a:pPr marL="0" indent="0">
              <a:buNone/>
            </a:pPr>
            <a:endParaRPr lang="ru-RU" sz="1800" b="1" dirty="0" smtClean="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ru-RU" sz="1800" b="1" dirty="0" smtClean="0">
                <a:solidFill>
                  <a:srgbClr val="002060"/>
                </a:solidFill>
                <a:latin typeface="Arial" panose="020B0604020202020204" pitchFamily="34" charset="0"/>
                <a:cs typeface="Arial" panose="020B0604020202020204" pitchFamily="34" charset="0"/>
              </a:rPr>
              <a:t> критерий 3 «ПЕРСОНАЛ» (100 баллов, 10%);</a:t>
            </a:r>
          </a:p>
          <a:p>
            <a:pPr>
              <a:buFont typeface="Wingdings" panose="05000000000000000000" pitchFamily="2" charset="2"/>
              <a:buChar char="q"/>
            </a:pPr>
            <a:endParaRPr lang="ru-RU" sz="1800" b="1" dirty="0" smtClean="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ru-RU" sz="1800" b="1" dirty="0">
                <a:solidFill>
                  <a:srgbClr val="002060"/>
                </a:solidFill>
                <a:latin typeface="Arial" panose="020B0604020202020204" pitchFamily="34" charset="0"/>
                <a:cs typeface="Arial" panose="020B0604020202020204" pitchFamily="34" charset="0"/>
              </a:rPr>
              <a:t> </a:t>
            </a:r>
            <a:r>
              <a:rPr lang="ru-RU" sz="1800" b="1" dirty="0" smtClean="0">
                <a:solidFill>
                  <a:srgbClr val="002060"/>
                </a:solidFill>
                <a:latin typeface="Arial" panose="020B0604020202020204" pitchFamily="34" charset="0"/>
                <a:cs typeface="Arial" panose="020B0604020202020204" pitchFamily="34" charset="0"/>
              </a:rPr>
              <a:t>критерий 4 «ПАРТНЕРЫ И РЕСУРСЫ» (100 баллов, 10%);</a:t>
            </a:r>
          </a:p>
          <a:p>
            <a:pPr>
              <a:buFont typeface="Wingdings" panose="05000000000000000000" pitchFamily="2" charset="2"/>
              <a:buChar char="q"/>
            </a:pPr>
            <a:endParaRPr lang="ru-RU" sz="1800" b="1" dirty="0" smtClean="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ru-RU" sz="1800" b="1" dirty="0" smtClean="0">
                <a:solidFill>
                  <a:srgbClr val="002060"/>
                </a:solidFill>
                <a:latin typeface="Arial" panose="020B0604020202020204" pitchFamily="34" charset="0"/>
                <a:cs typeface="Arial" panose="020B0604020202020204" pitchFamily="34" charset="0"/>
              </a:rPr>
              <a:t>Критерий 5 «ПРОЦЕССЫ, ПРОДУКЦИЯ И УСЛУГИ» (100 баллов, 10%);</a:t>
            </a:r>
          </a:p>
          <a:p>
            <a:pPr marL="0" indent="0">
              <a:buNone/>
            </a:pPr>
            <a:endParaRPr lang="ru-RU" sz="1800" b="1" dirty="0" smtClean="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q"/>
            </a:pPr>
            <a:endParaRPr lang="ru-RU" sz="1800" b="1" dirty="0" smtClean="0">
              <a:solidFill>
                <a:srgbClr val="002060"/>
              </a:solidFill>
              <a:latin typeface="Arial" panose="020B0604020202020204" pitchFamily="34" charset="0"/>
              <a:cs typeface="Arial" panose="020B0604020202020204" pitchFamily="34" charset="0"/>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156"/>
            <a:ext cx="9158288"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 y="222277"/>
            <a:ext cx="9036495" cy="400110"/>
          </a:xfrm>
          <a:prstGeom prst="rect">
            <a:avLst/>
          </a:prstGeom>
        </p:spPr>
        <p:txBody>
          <a:bodyPr wrap="square">
            <a:spAutoFit/>
          </a:bodyPr>
          <a:lstStyle/>
          <a:p>
            <a:r>
              <a:rPr lang="ru-RU" b="1" dirty="0" smtClean="0">
                <a:solidFill>
                  <a:schemeClr val="tx2"/>
                </a:solidFill>
                <a:latin typeface="Arial" pitchFamily="34" charset="0"/>
                <a:cs typeface="Arial" pitchFamily="34" charset="0"/>
              </a:rPr>
              <a:t>      </a:t>
            </a:r>
            <a:r>
              <a:rPr lang="ru-RU" sz="2000" b="1" dirty="0" smtClean="0">
                <a:solidFill>
                  <a:schemeClr val="tx2"/>
                </a:solidFill>
                <a:latin typeface="Arial" pitchFamily="34" charset="0"/>
                <a:cs typeface="Arial" pitchFamily="34" charset="0"/>
              </a:rPr>
              <a:t>Модель премии Президента Республики Казахстан «Алтын сапа»</a:t>
            </a:r>
            <a:endParaRPr lang="ru-RU" sz="2000" b="1" dirty="0">
              <a:solidFill>
                <a:schemeClr val="tx2"/>
              </a:solidFill>
              <a:latin typeface="Arial" pitchFamily="34" charset="0"/>
              <a:cs typeface="Arial" pitchFamily="34" charset="0"/>
            </a:endParaRPr>
          </a:p>
        </p:txBody>
      </p:sp>
      <p:pic>
        <p:nvPicPr>
          <p:cNvPr id="4" name="Рисунок 3"/>
          <p:cNvPicPr>
            <a:picLocks noChangeAspect="1"/>
          </p:cNvPicPr>
          <p:nvPr/>
        </p:nvPicPr>
        <p:blipFill>
          <a:blip r:embed="rId3"/>
          <a:stretch>
            <a:fillRect/>
          </a:stretch>
        </p:blipFill>
        <p:spPr>
          <a:xfrm>
            <a:off x="4211961" y="5085184"/>
            <a:ext cx="864096" cy="1473190"/>
          </a:xfrm>
          <a:prstGeom prst="rect">
            <a:avLst/>
          </a:prstGeom>
        </p:spPr>
      </p:pic>
      <p:sp>
        <p:nvSpPr>
          <p:cNvPr id="8" name="TextBox 7"/>
          <p:cNvSpPr txBox="1"/>
          <p:nvPr/>
        </p:nvSpPr>
        <p:spPr>
          <a:xfrm>
            <a:off x="8604448" y="6381328"/>
            <a:ext cx="2696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6</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3350103"/>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926084"/>
            <a:ext cx="9143999" cy="5005831"/>
          </a:xfrm>
        </p:spPr>
        <p:txBody>
          <a:bodyPr>
            <a:noAutofit/>
          </a:bodyPr>
          <a:lstStyle/>
          <a:p>
            <a:pPr marL="0" indent="0">
              <a:buNone/>
            </a:pPr>
            <a:r>
              <a:rPr lang="ru-RU" sz="1800" b="1" dirty="0" smtClean="0">
                <a:solidFill>
                  <a:srgbClr val="7030A0"/>
                </a:solidFill>
                <a:latin typeface="Arial" panose="020B0604020202020204" pitchFamily="34" charset="0"/>
                <a:cs typeface="Arial" panose="020B0604020202020204" pitchFamily="34" charset="0"/>
              </a:rPr>
              <a:t>ПЕРВАЯ ГРУППА - КРИТЕРИИ «ВОЗМОЖНОСТИ» КРИТЕРИИ (1-5):</a:t>
            </a:r>
            <a:endParaRPr lang="ru-RU" sz="1800" b="1" i="1" dirty="0" smtClean="0">
              <a:solidFill>
                <a:srgbClr val="7030A0"/>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ru-RU" sz="1800" b="1" dirty="0" smtClean="0">
                <a:solidFill>
                  <a:srgbClr val="002060"/>
                </a:solidFill>
                <a:latin typeface="Arial" panose="020B0604020202020204" pitchFamily="34" charset="0"/>
                <a:cs typeface="Arial" panose="020B0604020202020204" pitchFamily="34" charset="0"/>
              </a:rPr>
              <a:t> критерий 1 «ЛИДЕРСТВО» (100 баллов, 10%)  </a:t>
            </a:r>
          </a:p>
          <a:p>
            <a:pPr marL="0" indent="0" algn="just">
              <a:buNone/>
            </a:pPr>
            <a:r>
              <a:rPr lang="ru-RU" sz="1800" b="1" dirty="0" smtClean="0">
                <a:solidFill>
                  <a:srgbClr val="002060"/>
                </a:solidFill>
                <a:latin typeface="Arial" panose="020B0604020202020204" pitchFamily="34" charset="0"/>
                <a:cs typeface="Arial" panose="020B0604020202020204" pitchFamily="34" charset="0"/>
              </a:rPr>
              <a:t>Содержание критерия: Формирование лидерами будущего организации и воплощение его в жизнь, демонстрация на личном примере приверженности ценностям и этическим нормам, принятым в организации. Обеспечение постоянного успеха организации за счет гибкости руководства, своевременного предвидения и реагирования.</a:t>
            </a:r>
          </a:p>
          <a:p>
            <a:pPr marL="0" indent="0">
              <a:buNone/>
            </a:pPr>
            <a:r>
              <a:rPr lang="ru-RU" sz="1800" i="1" dirty="0" smtClean="0">
                <a:solidFill>
                  <a:srgbClr val="002060"/>
                </a:solidFill>
                <a:latin typeface="Arial" panose="020B0604020202020204" pitchFamily="34" charset="0"/>
                <a:cs typeface="Arial" panose="020B0604020202020204" pitchFamily="34" charset="0"/>
              </a:rPr>
              <a:t>Составляющие критерия:</a:t>
            </a:r>
          </a:p>
          <a:p>
            <a:pPr>
              <a:buFont typeface="Wingdings" panose="05000000000000000000" pitchFamily="2" charset="2"/>
              <a:buChar char="Ø"/>
            </a:pPr>
            <a:r>
              <a:rPr lang="ru-RU" sz="1800" i="1" dirty="0" smtClean="0">
                <a:solidFill>
                  <a:srgbClr val="002060"/>
                </a:solidFill>
                <a:latin typeface="Arial" panose="020B0604020202020204" pitchFamily="34" charset="0"/>
                <a:cs typeface="Arial" panose="020B0604020202020204" pitchFamily="34" charset="0"/>
              </a:rPr>
              <a:t>1a. Разработка лидерами миссии, видения, ценностей и этических норм и следование им как пример для подражания;</a:t>
            </a:r>
          </a:p>
          <a:p>
            <a:pPr>
              <a:buFont typeface="Wingdings" panose="05000000000000000000" pitchFamily="2" charset="2"/>
              <a:buChar char="Ø"/>
            </a:pPr>
            <a:r>
              <a:rPr lang="ru-RU" sz="1800" i="1" dirty="0" smtClean="0">
                <a:solidFill>
                  <a:srgbClr val="002060"/>
                </a:solidFill>
                <a:latin typeface="Arial" panose="020B0604020202020204" pitchFamily="34" charset="0"/>
                <a:cs typeface="Arial" panose="020B0604020202020204" pitchFamily="34" charset="0"/>
              </a:rPr>
              <a:t>1б. Определение, мониторинг, анализ и улучшение лидерами системы менеджмента и деятельности организации;</a:t>
            </a:r>
          </a:p>
          <a:p>
            <a:pPr>
              <a:buFont typeface="Wingdings" panose="05000000000000000000" pitchFamily="2" charset="2"/>
              <a:buChar char="Ø"/>
            </a:pPr>
            <a:r>
              <a:rPr lang="ru-RU" sz="1800" i="1" dirty="0" smtClean="0">
                <a:solidFill>
                  <a:srgbClr val="002060"/>
                </a:solidFill>
                <a:latin typeface="Arial" panose="020B0604020202020204" pitchFamily="34" charset="0"/>
                <a:cs typeface="Arial" panose="020B0604020202020204" pitchFamily="34" charset="0"/>
              </a:rPr>
              <a:t>1в Поддержка лидерами контактов с внешними заинтересованными сторонами; </a:t>
            </a:r>
            <a:endParaRPr lang="ru-RU" sz="1800" i="1" dirty="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ru-RU" sz="1800" i="1" dirty="0" smtClean="0">
                <a:solidFill>
                  <a:srgbClr val="002060"/>
                </a:solidFill>
                <a:latin typeface="Arial" panose="020B0604020202020204" pitchFamily="34" charset="0"/>
                <a:cs typeface="Arial" panose="020B0604020202020204" pitchFamily="34" charset="0"/>
              </a:rPr>
              <a:t>1г. Укрепление лидерами культуры совершенства организации с участием персонала ;</a:t>
            </a:r>
          </a:p>
          <a:p>
            <a:pPr>
              <a:buFont typeface="Wingdings" panose="05000000000000000000" pitchFamily="2" charset="2"/>
              <a:buChar char="Ø"/>
            </a:pPr>
            <a:r>
              <a:rPr lang="ru-RU" sz="1800" i="1" dirty="0" smtClean="0">
                <a:solidFill>
                  <a:srgbClr val="002060"/>
                </a:solidFill>
                <a:latin typeface="Arial" panose="020B0604020202020204" pitchFamily="34" charset="0"/>
                <a:cs typeface="Arial" panose="020B0604020202020204" pitchFamily="34" charset="0"/>
              </a:rPr>
              <a:t>1д. Обеспечение лидерами гибкости организации и результативного менеджмента изменений. </a:t>
            </a:r>
            <a:endParaRPr lang="en-US" sz="1800" i="1" dirty="0" smtClean="0">
              <a:solidFill>
                <a:srgbClr val="002060"/>
              </a:solidFill>
              <a:latin typeface="Arial" panose="020B0604020202020204" pitchFamily="34" charset="0"/>
              <a:cs typeface="Arial" panose="020B0604020202020204" pitchFamily="34" charset="0"/>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156"/>
            <a:ext cx="9158288"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 y="222277"/>
            <a:ext cx="9036495" cy="400110"/>
          </a:xfrm>
          <a:prstGeom prst="rect">
            <a:avLst/>
          </a:prstGeom>
        </p:spPr>
        <p:txBody>
          <a:bodyPr wrap="square">
            <a:spAutoFit/>
          </a:bodyPr>
          <a:lstStyle/>
          <a:p>
            <a:r>
              <a:rPr lang="ru-RU" b="1" dirty="0" smtClean="0">
                <a:solidFill>
                  <a:schemeClr val="tx2"/>
                </a:solidFill>
                <a:latin typeface="Arial" pitchFamily="34" charset="0"/>
                <a:cs typeface="Arial" pitchFamily="34" charset="0"/>
              </a:rPr>
              <a:t>      </a:t>
            </a:r>
            <a:r>
              <a:rPr lang="ru-RU" sz="2000" b="1" dirty="0" smtClean="0">
                <a:solidFill>
                  <a:schemeClr val="tx2"/>
                </a:solidFill>
                <a:latin typeface="Arial" pitchFamily="34" charset="0"/>
                <a:cs typeface="Arial" pitchFamily="34" charset="0"/>
              </a:rPr>
              <a:t>Модель премии Президента Республики Казахстан «Алтын сапа»</a:t>
            </a:r>
            <a:endParaRPr lang="ru-RU" sz="2000" b="1" dirty="0">
              <a:solidFill>
                <a:schemeClr val="tx2"/>
              </a:solidFill>
              <a:latin typeface="Arial" pitchFamily="34" charset="0"/>
              <a:cs typeface="Arial" pitchFamily="34" charset="0"/>
            </a:endParaRPr>
          </a:p>
        </p:txBody>
      </p:sp>
      <p:sp>
        <p:nvSpPr>
          <p:cNvPr id="2" name="TextBox 1"/>
          <p:cNvSpPr txBox="1"/>
          <p:nvPr/>
        </p:nvSpPr>
        <p:spPr>
          <a:xfrm>
            <a:off x="8676456" y="6525344"/>
            <a:ext cx="2696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7</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12815"/>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087465"/>
            <a:ext cx="9143999" cy="5005831"/>
          </a:xfrm>
        </p:spPr>
        <p:txBody>
          <a:bodyPr>
            <a:noAutofit/>
          </a:bodyPr>
          <a:lstStyle/>
          <a:p>
            <a:pPr marL="0" indent="0">
              <a:buNone/>
            </a:pPr>
            <a:r>
              <a:rPr lang="ru-RU" sz="1800" b="1" dirty="0" smtClean="0">
                <a:solidFill>
                  <a:srgbClr val="7030A0"/>
                </a:solidFill>
                <a:latin typeface="Arial" panose="020B0604020202020204" pitchFamily="34" charset="0"/>
                <a:cs typeface="Arial" panose="020B0604020202020204" pitchFamily="34" charset="0"/>
              </a:rPr>
              <a:t>ПЕРВАЯ ГРУППА - КРИТЕРИИ «ВОЗМОЖНОСТИ»  КРИТЕРИИ (1-5):</a:t>
            </a:r>
            <a:endParaRPr lang="ru-RU" sz="1800" b="1" i="1" dirty="0" smtClean="0">
              <a:solidFill>
                <a:srgbClr val="7030A0"/>
              </a:solidFill>
              <a:latin typeface="Arial" panose="020B0604020202020204" pitchFamily="34" charset="0"/>
              <a:cs typeface="Arial" panose="020B0604020202020204" pitchFamily="34" charset="0"/>
            </a:endParaRPr>
          </a:p>
          <a:p>
            <a:pPr marL="0" indent="0">
              <a:buNone/>
            </a:pPr>
            <a:endParaRPr lang="ru-RU" sz="1800" b="1" dirty="0" smtClean="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ru-RU" sz="1800" b="1" dirty="0" smtClean="0">
                <a:solidFill>
                  <a:srgbClr val="002060"/>
                </a:solidFill>
                <a:latin typeface="Arial" panose="020B0604020202020204" pitchFamily="34" charset="0"/>
                <a:cs typeface="Arial" panose="020B0604020202020204" pitchFamily="34" charset="0"/>
              </a:rPr>
              <a:t>критерий 2 «СТРАТЕГИЯ» (100 баллов, 10%)  </a:t>
            </a:r>
          </a:p>
          <a:p>
            <a:pPr marL="0" indent="0" algn="just">
              <a:buNone/>
            </a:pPr>
            <a:r>
              <a:rPr lang="ru-RU" sz="1800" b="1" dirty="0" smtClean="0">
                <a:solidFill>
                  <a:srgbClr val="002060"/>
                </a:solidFill>
                <a:latin typeface="Arial" panose="020B0604020202020204" pitchFamily="34" charset="0"/>
                <a:cs typeface="Arial" panose="020B0604020202020204" pitchFamily="34" charset="0"/>
              </a:rPr>
              <a:t>Содержание критерия: Реализация миссии и видения посредством разработки стратегии, ориентированной на заинтересованные стороны. Разработка и развертывание политик, планов, целей и процессов для реализации стратегии.</a:t>
            </a:r>
          </a:p>
          <a:p>
            <a:pPr marL="0" indent="0" algn="just">
              <a:buNone/>
            </a:pPr>
            <a:r>
              <a:rPr lang="ru-RU" sz="1800" b="1" dirty="0" smtClean="0">
                <a:solidFill>
                  <a:srgbClr val="002060"/>
                </a:solidFill>
                <a:latin typeface="Arial" panose="020B0604020202020204" pitchFamily="34" charset="0"/>
                <a:cs typeface="Arial" panose="020B0604020202020204" pitchFamily="34" charset="0"/>
              </a:rPr>
              <a:t> </a:t>
            </a:r>
            <a:r>
              <a:rPr lang="ru-RU" sz="1800" i="1" dirty="0" smtClean="0">
                <a:solidFill>
                  <a:srgbClr val="002060"/>
                </a:solidFill>
                <a:latin typeface="Arial" panose="020B0604020202020204" pitchFamily="34" charset="0"/>
                <a:cs typeface="Arial" panose="020B0604020202020204" pitchFamily="34" charset="0"/>
              </a:rPr>
              <a:t>Составляющие критерия:</a:t>
            </a:r>
          </a:p>
          <a:p>
            <a:pPr>
              <a:buFont typeface="Wingdings" panose="05000000000000000000" pitchFamily="2" charset="2"/>
              <a:buChar char="Ø"/>
            </a:pPr>
            <a:r>
              <a:rPr lang="ru-RU" sz="1800" i="1" dirty="0">
                <a:solidFill>
                  <a:srgbClr val="002060"/>
                </a:solidFill>
                <a:latin typeface="Arial" panose="020B0604020202020204" pitchFamily="34" charset="0"/>
                <a:cs typeface="Arial" panose="020B0604020202020204" pitchFamily="34" charset="0"/>
              </a:rPr>
              <a:t>2</a:t>
            </a:r>
            <a:r>
              <a:rPr lang="ru-RU" sz="1800" i="1" dirty="0" smtClean="0">
                <a:solidFill>
                  <a:srgbClr val="002060"/>
                </a:solidFill>
                <a:latin typeface="Arial" panose="020B0604020202020204" pitchFamily="34" charset="0"/>
                <a:cs typeface="Arial" panose="020B0604020202020204" pitchFamily="34" charset="0"/>
              </a:rPr>
              <a:t>a. Базирование стратегии на понимании потребностей и ожиданий всех заинтересованных сторон и внешней среды  (25 баллов, 2,5%);</a:t>
            </a:r>
          </a:p>
          <a:p>
            <a:pPr>
              <a:buFont typeface="Wingdings" panose="05000000000000000000" pitchFamily="2" charset="2"/>
              <a:buChar char="Ø"/>
            </a:pPr>
            <a:r>
              <a:rPr lang="ru-RU" sz="1800" i="1" dirty="0">
                <a:solidFill>
                  <a:srgbClr val="002060"/>
                </a:solidFill>
                <a:latin typeface="Arial" panose="020B0604020202020204" pitchFamily="34" charset="0"/>
                <a:cs typeface="Arial" panose="020B0604020202020204" pitchFamily="34" charset="0"/>
              </a:rPr>
              <a:t>2</a:t>
            </a:r>
            <a:r>
              <a:rPr lang="ru-RU" sz="1800" i="1" dirty="0" smtClean="0">
                <a:solidFill>
                  <a:srgbClr val="002060"/>
                </a:solidFill>
                <a:latin typeface="Arial" panose="020B0604020202020204" pitchFamily="34" charset="0"/>
                <a:cs typeface="Arial" panose="020B0604020202020204" pitchFamily="34" charset="0"/>
              </a:rPr>
              <a:t>б. Базирование стратегии на понимании собственной деятельности и возможностей (25 баллов,2,5%);</a:t>
            </a:r>
          </a:p>
          <a:p>
            <a:pPr>
              <a:buFont typeface="Wingdings" panose="05000000000000000000" pitchFamily="2" charset="2"/>
              <a:buChar char="Ø"/>
            </a:pPr>
            <a:r>
              <a:rPr lang="ru-RU" sz="1800" i="1" dirty="0" smtClean="0">
                <a:solidFill>
                  <a:srgbClr val="002060"/>
                </a:solidFill>
                <a:latin typeface="Arial" panose="020B0604020202020204" pitchFamily="34" charset="0"/>
                <a:cs typeface="Arial" panose="020B0604020202020204" pitchFamily="34" charset="0"/>
              </a:rPr>
              <a:t>2в. Разработка, анализ и актуализация стратегии и поддерживающих политик  (25 баллов, 2%); </a:t>
            </a:r>
            <a:endParaRPr lang="ru-RU" sz="1800" i="1" dirty="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ru-RU" sz="1800" i="1" dirty="0">
                <a:solidFill>
                  <a:srgbClr val="002060"/>
                </a:solidFill>
                <a:latin typeface="Arial" panose="020B0604020202020204" pitchFamily="34" charset="0"/>
                <a:cs typeface="Arial" panose="020B0604020202020204" pitchFamily="34" charset="0"/>
              </a:rPr>
              <a:t>2</a:t>
            </a:r>
            <a:r>
              <a:rPr lang="ru-RU" sz="1800" i="1" dirty="0" smtClean="0">
                <a:solidFill>
                  <a:srgbClr val="002060"/>
                </a:solidFill>
                <a:latin typeface="Arial" panose="020B0604020202020204" pitchFamily="34" charset="0"/>
                <a:cs typeface="Arial" panose="020B0604020202020204" pitchFamily="34" charset="0"/>
              </a:rPr>
              <a:t>г. Доведение до сведения заинтересованных сторон, внедрение и мониторинг стратегии и поддерживающих политик. </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156"/>
            <a:ext cx="9158288"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 y="222277"/>
            <a:ext cx="9036495" cy="400110"/>
          </a:xfrm>
          <a:prstGeom prst="rect">
            <a:avLst/>
          </a:prstGeom>
        </p:spPr>
        <p:txBody>
          <a:bodyPr wrap="square">
            <a:spAutoFit/>
          </a:bodyPr>
          <a:lstStyle/>
          <a:p>
            <a:r>
              <a:rPr lang="ru-RU" b="1" dirty="0" smtClean="0">
                <a:solidFill>
                  <a:schemeClr val="tx2"/>
                </a:solidFill>
                <a:latin typeface="Arial" pitchFamily="34" charset="0"/>
                <a:cs typeface="Arial" pitchFamily="34" charset="0"/>
              </a:rPr>
              <a:t>      </a:t>
            </a:r>
            <a:r>
              <a:rPr lang="ru-RU" sz="2000" b="1" dirty="0" smtClean="0">
                <a:solidFill>
                  <a:schemeClr val="tx2"/>
                </a:solidFill>
                <a:latin typeface="Arial" pitchFamily="34" charset="0"/>
                <a:cs typeface="Arial" pitchFamily="34" charset="0"/>
              </a:rPr>
              <a:t>Модель премии Президента Республики Казахстан «Алтын сапа»</a:t>
            </a:r>
            <a:endParaRPr lang="ru-RU" sz="2000" b="1" dirty="0">
              <a:solidFill>
                <a:schemeClr val="tx2"/>
              </a:solidFill>
              <a:latin typeface="Arial" pitchFamily="34" charset="0"/>
              <a:cs typeface="Arial" pitchFamily="34" charset="0"/>
            </a:endParaRPr>
          </a:p>
        </p:txBody>
      </p:sp>
      <p:sp>
        <p:nvSpPr>
          <p:cNvPr id="4" name="TextBox 3"/>
          <p:cNvSpPr txBox="1"/>
          <p:nvPr/>
        </p:nvSpPr>
        <p:spPr>
          <a:xfrm>
            <a:off x="8532440" y="6373708"/>
            <a:ext cx="2696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8</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1238746"/>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087465"/>
            <a:ext cx="9143999" cy="5005831"/>
          </a:xfrm>
        </p:spPr>
        <p:txBody>
          <a:bodyPr>
            <a:noAutofit/>
          </a:bodyPr>
          <a:lstStyle/>
          <a:p>
            <a:pPr marL="0" indent="0">
              <a:buNone/>
            </a:pPr>
            <a:r>
              <a:rPr lang="ru-RU" sz="1800" b="1" dirty="0" smtClean="0">
                <a:solidFill>
                  <a:srgbClr val="7030A0"/>
                </a:solidFill>
                <a:latin typeface="Arial" panose="020B0604020202020204" pitchFamily="34" charset="0"/>
                <a:cs typeface="Arial" panose="020B0604020202020204" pitchFamily="34" charset="0"/>
              </a:rPr>
              <a:t>ПЕРВАЯ ГРУППА - КРИТЕРИИ «ВОЗМОЖНОСТИ»  КРИТЕРИИ (1-5):</a:t>
            </a:r>
            <a:endParaRPr lang="ru-RU" sz="1800" b="1" i="1" dirty="0" smtClean="0">
              <a:solidFill>
                <a:srgbClr val="7030A0"/>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ru-RU" sz="1800" b="1" dirty="0" smtClean="0">
                <a:solidFill>
                  <a:srgbClr val="002060"/>
                </a:solidFill>
                <a:latin typeface="Arial" panose="020B0604020202020204" pitchFamily="34" charset="0"/>
                <a:cs typeface="Arial" panose="020B0604020202020204" pitchFamily="34" charset="0"/>
              </a:rPr>
              <a:t> критерий 3 «Персонал» (100 баллов, 10%)  </a:t>
            </a:r>
          </a:p>
          <a:p>
            <a:pPr marL="0" indent="0" algn="just">
              <a:buNone/>
            </a:pPr>
            <a:r>
              <a:rPr lang="ru-RU" sz="1800" b="1" dirty="0" smtClean="0">
                <a:solidFill>
                  <a:srgbClr val="002060"/>
                </a:solidFill>
                <a:latin typeface="Arial" panose="020B0604020202020204" pitchFamily="34" charset="0"/>
                <a:cs typeface="Arial" panose="020B0604020202020204" pitchFamily="34" charset="0"/>
              </a:rPr>
              <a:t>Содержание критерия: Создание культуры в организации, позволяющей достигать организационных и личных целей на взаимовыгодной основе. Развитие возможностей персонала и поддержание атмосферы равенства и справедливости. Забота, взаимодействие, вознаграждение и признание заслуг таким образом, чтобы мотивировать его, обеспечить приверженность персонала и позволить ему применять свои навыки и знания на благо организации.</a:t>
            </a:r>
          </a:p>
          <a:p>
            <a:pPr marL="0" indent="0">
              <a:buNone/>
            </a:pPr>
            <a:r>
              <a:rPr lang="ru-RU" sz="1800" i="1" dirty="0" smtClean="0">
                <a:solidFill>
                  <a:srgbClr val="002060"/>
                </a:solidFill>
                <a:latin typeface="Arial" panose="020B0604020202020204" pitchFamily="34" charset="0"/>
                <a:cs typeface="Arial" panose="020B0604020202020204" pitchFamily="34" charset="0"/>
              </a:rPr>
              <a:t>Составляющие критерия:</a:t>
            </a:r>
          </a:p>
          <a:p>
            <a:pPr>
              <a:buFont typeface="Wingdings" panose="05000000000000000000" pitchFamily="2" charset="2"/>
              <a:buChar char="Ø"/>
            </a:pPr>
            <a:r>
              <a:rPr lang="ru-RU" sz="1800" i="1" dirty="0">
                <a:solidFill>
                  <a:srgbClr val="002060"/>
                </a:solidFill>
                <a:latin typeface="Arial" panose="020B0604020202020204" pitchFamily="34" charset="0"/>
                <a:cs typeface="Arial" panose="020B0604020202020204" pitchFamily="34" charset="0"/>
              </a:rPr>
              <a:t>3</a:t>
            </a:r>
            <a:r>
              <a:rPr lang="ru-RU" sz="1800" i="1" dirty="0" smtClean="0">
                <a:solidFill>
                  <a:srgbClr val="002060"/>
                </a:solidFill>
                <a:latin typeface="Arial" panose="020B0604020202020204" pitchFamily="34" charset="0"/>
                <a:cs typeface="Arial" panose="020B0604020202020204" pitchFamily="34" charset="0"/>
              </a:rPr>
              <a:t>a. Поддержка стратегии организации планами в отношении персонала;</a:t>
            </a:r>
          </a:p>
          <a:p>
            <a:pPr>
              <a:buFont typeface="Wingdings" panose="05000000000000000000" pitchFamily="2" charset="2"/>
              <a:buChar char="Ø"/>
            </a:pPr>
            <a:r>
              <a:rPr lang="ru-RU" sz="1800" i="1" dirty="0">
                <a:solidFill>
                  <a:srgbClr val="002060"/>
                </a:solidFill>
                <a:latin typeface="Arial" panose="020B0604020202020204" pitchFamily="34" charset="0"/>
                <a:cs typeface="Arial" panose="020B0604020202020204" pitchFamily="34" charset="0"/>
              </a:rPr>
              <a:t>3</a:t>
            </a:r>
            <a:r>
              <a:rPr lang="ru-RU" sz="1800" i="1" dirty="0" smtClean="0">
                <a:solidFill>
                  <a:srgbClr val="002060"/>
                </a:solidFill>
                <a:latin typeface="Arial" panose="020B0604020202020204" pitchFamily="34" charset="0"/>
                <a:cs typeface="Arial" panose="020B0604020202020204" pitchFamily="34" charset="0"/>
              </a:rPr>
              <a:t>б. Развитие знаний и возможностей персонала;</a:t>
            </a:r>
          </a:p>
          <a:p>
            <a:pPr>
              <a:buFont typeface="Wingdings" panose="05000000000000000000" pitchFamily="2" charset="2"/>
              <a:buChar char="Ø"/>
            </a:pPr>
            <a:r>
              <a:rPr lang="ru-RU" sz="1800" i="1" dirty="0" smtClean="0">
                <a:solidFill>
                  <a:srgbClr val="002060"/>
                </a:solidFill>
                <a:latin typeface="Arial" panose="020B0604020202020204" pitchFamily="34" charset="0"/>
                <a:cs typeface="Arial" panose="020B0604020202020204" pitchFamily="34" charset="0"/>
              </a:rPr>
              <a:t>3в. Ориентирование, вовлечение и наделение персонала полномочиями; </a:t>
            </a:r>
            <a:endParaRPr lang="ru-RU" sz="1800" i="1" dirty="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ru-RU" sz="1800" i="1" dirty="0">
                <a:solidFill>
                  <a:srgbClr val="002060"/>
                </a:solidFill>
                <a:latin typeface="Arial" panose="020B0604020202020204" pitchFamily="34" charset="0"/>
                <a:cs typeface="Arial" panose="020B0604020202020204" pitchFamily="34" charset="0"/>
              </a:rPr>
              <a:t>3</a:t>
            </a:r>
            <a:r>
              <a:rPr lang="ru-RU" sz="1800" i="1" dirty="0" smtClean="0">
                <a:solidFill>
                  <a:srgbClr val="002060"/>
                </a:solidFill>
                <a:latin typeface="Arial" panose="020B0604020202020204" pitchFamily="34" charset="0"/>
                <a:cs typeface="Arial" panose="020B0604020202020204" pitchFamily="34" charset="0"/>
              </a:rPr>
              <a:t>г. Результативный обмен информацией персоналом по всей организации;</a:t>
            </a:r>
          </a:p>
          <a:p>
            <a:pPr>
              <a:buFont typeface="Wingdings" panose="05000000000000000000" pitchFamily="2" charset="2"/>
              <a:buChar char="Ø"/>
            </a:pPr>
            <a:r>
              <a:rPr lang="ru-RU" sz="1800" i="1" dirty="0">
                <a:solidFill>
                  <a:srgbClr val="002060"/>
                </a:solidFill>
                <a:latin typeface="Arial" panose="020B0604020202020204" pitchFamily="34" charset="0"/>
                <a:cs typeface="Arial" panose="020B0604020202020204" pitchFamily="34" charset="0"/>
              </a:rPr>
              <a:t>3</a:t>
            </a:r>
            <a:r>
              <a:rPr lang="ru-RU" sz="1800" i="1" dirty="0" smtClean="0">
                <a:solidFill>
                  <a:srgbClr val="002060"/>
                </a:solidFill>
                <a:latin typeface="Arial" panose="020B0604020202020204" pitchFamily="34" charset="0"/>
                <a:cs typeface="Arial" panose="020B0604020202020204" pitchFamily="34" charset="0"/>
              </a:rPr>
              <a:t>д. Вознаграждение, признание персонала и забота о нем. </a:t>
            </a:r>
            <a:endParaRPr lang="ru-RU" sz="1800" i="1" dirty="0">
              <a:solidFill>
                <a:srgbClr val="002060"/>
              </a:solidFill>
              <a:latin typeface="Arial" panose="020B0604020202020204" pitchFamily="34" charset="0"/>
              <a:cs typeface="Arial" panose="020B0604020202020204" pitchFamily="34" charset="0"/>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156"/>
            <a:ext cx="9158288"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 y="222277"/>
            <a:ext cx="9036495" cy="400110"/>
          </a:xfrm>
          <a:prstGeom prst="rect">
            <a:avLst/>
          </a:prstGeom>
        </p:spPr>
        <p:txBody>
          <a:bodyPr wrap="square">
            <a:spAutoFit/>
          </a:bodyPr>
          <a:lstStyle/>
          <a:p>
            <a:r>
              <a:rPr lang="ru-RU" b="1" dirty="0" smtClean="0">
                <a:solidFill>
                  <a:schemeClr val="tx2"/>
                </a:solidFill>
                <a:latin typeface="Arial" pitchFamily="34" charset="0"/>
                <a:cs typeface="Arial" pitchFamily="34" charset="0"/>
              </a:rPr>
              <a:t>      </a:t>
            </a:r>
            <a:r>
              <a:rPr lang="ru-RU" sz="2000" b="1" dirty="0" smtClean="0">
                <a:solidFill>
                  <a:schemeClr val="tx2"/>
                </a:solidFill>
                <a:latin typeface="Arial" pitchFamily="34" charset="0"/>
                <a:cs typeface="Arial" pitchFamily="34" charset="0"/>
              </a:rPr>
              <a:t>Модель премии Президента Республики Казахстан «Алтын сапа»</a:t>
            </a:r>
            <a:endParaRPr lang="ru-RU" sz="2000" b="1" dirty="0">
              <a:solidFill>
                <a:schemeClr val="tx2"/>
              </a:solidFill>
              <a:latin typeface="Arial" pitchFamily="34" charset="0"/>
              <a:cs typeface="Arial" pitchFamily="34" charset="0"/>
            </a:endParaRPr>
          </a:p>
        </p:txBody>
      </p:sp>
      <p:sp>
        <p:nvSpPr>
          <p:cNvPr id="2" name="TextBox 1"/>
          <p:cNvSpPr txBox="1"/>
          <p:nvPr/>
        </p:nvSpPr>
        <p:spPr>
          <a:xfrm>
            <a:off x="8676456" y="6237312"/>
            <a:ext cx="269626"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9</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0514883"/>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087465"/>
            <a:ext cx="9143999" cy="5005831"/>
          </a:xfrm>
        </p:spPr>
        <p:txBody>
          <a:bodyPr>
            <a:noAutofit/>
          </a:bodyPr>
          <a:lstStyle/>
          <a:p>
            <a:pPr marL="0" indent="0">
              <a:buNone/>
            </a:pPr>
            <a:r>
              <a:rPr lang="ru-RU" sz="1800" b="1" dirty="0" smtClean="0">
                <a:solidFill>
                  <a:srgbClr val="7030A0"/>
                </a:solidFill>
                <a:latin typeface="Arial" panose="020B0604020202020204" pitchFamily="34" charset="0"/>
                <a:cs typeface="Arial" panose="020B0604020202020204" pitchFamily="34" charset="0"/>
              </a:rPr>
              <a:t>ПЕРВАЯ ГРУППА - КРИТЕРИИ «ВОЗМОЖНОСТИ»  КРИТЕРИИ (1-5):</a:t>
            </a:r>
            <a:endParaRPr lang="ru-RU" sz="1800" b="1" i="1" dirty="0" smtClean="0">
              <a:solidFill>
                <a:srgbClr val="7030A0"/>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ru-RU" sz="1800" b="1" dirty="0" smtClean="0">
                <a:solidFill>
                  <a:srgbClr val="002060"/>
                </a:solidFill>
                <a:latin typeface="Arial" panose="020B0604020202020204" pitchFamily="34" charset="0"/>
                <a:cs typeface="Arial" panose="020B0604020202020204" pitchFamily="34" charset="0"/>
              </a:rPr>
              <a:t> критерий 4 «ПАРТНЕРСТВО И РЕСУРСЫ» (100 баллов, 10%)  </a:t>
            </a:r>
          </a:p>
          <a:p>
            <a:pPr marL="0" indent="0" algn="just">
              <a:buNone/>
            </a:pPr>
            <a:r>
              <a:rPr lang="ru-RU" sz="1800" b="1" dirty="0" smtClean="0">
                <a:solidFill>
                  <a:srgbClr val="002060"/>
                </a:solidFill>
                <a:latin typeface="Arial" panose="020B0604020202020204" pitchFamily="34" charset="0"/>
                <a:cs typeface="Arial" panose="020B0604020202020204" pitchFamily="34" charset="0"/>
              </a:rPr>
              <a:t>Содержание критерия: Планирование и осуществление менеджмента внешних партнерских отношений, поставщиков и внутренних ресурсов для поддержания стратегии, и политик, и результативного функционирования процессов. Обеспечение результативного менеджмента своих воздействий на окружающую среду и общество.</a:t>
            </a:r>
          </a:p>
          <a:p>
            <a:pPr marL="0" indent="0" algn="just">
              <a:buNone/>
            </a:pPr>
            <a:r>
              <a:rPr lang="ru-RU" sz="1800" i="1" dirty="0" smtClean="0">
                <a:solidFill>
                  <a:srgbClr val="002060"/>
                </a:solidFill>
                <a:latin typeface="Arial" panose="020B0604020202020204" pitchFamily="34" charset="0"/>
                <a:cs typeface="Arial" panose="020B0604020202020204" pitchFamily="34" charset="0"/>
              </a:rPr>
              <a:t>Составляющие критерия:</a:t>
            </a:r>
          </a:p>
          <a:p>
            <a:pPr>
              <a:buFont typeface="Wingdings" panose="05000000000000000000" pitchFamily="2" charset="2"/>
              <a:buChar char="Ø"/>
            </a:pPr>
            <a:r>
              <a:rPr lang="ru-RU" sz="1800" i="1" dirty="0" smtClean="0">
                <a:solidFill>
                  <a:srgbClr val="002060"/>
                </a:solidFill>
                <a:latin typeface="Arial" panose="020B0604020202020204" pitchFamily="34" charset="0"/>
                <a:cs typeface="Arial" panose="020B0604020202020204" pitchFamily="34" charset="0"/>
              </a:rPr>
              <a:t>4a. Осуществление менеджмента партнеров и поставщиков для устойчивой выгоды;</a:t>
            </a:r>
          </a:p>
          <a:p>
            <a:pPr>
              <a:buFont typeface="Wingdings" panose="05000000000000000000" pitchFamily="2" charset="2"/>
              <a:buChar char="Ø"/>
            </a:pPr>
            <a:r>
              <a:rPr lang="ru-RU" sz="1800" i="1" dirty="0" smtClean="0">
                <a:solidFill>
                  <a:srgbClr val="002060"/>
                </a:solidFill>
                <a:latin typeface="Arial" panose="020B0604020202020204" pitchFamily="34" charset="0"/>
                <a:cs typeface="Arial" panose="020B0604020202020204" pitchFamily="34" charset="0"/>
              </a:rPr>
              <a:t>4б. Осуществление менеджмента финансов для гарантии устойчивого успеха;</a:t>
            </a:r>
          </a:p>
          <a:p>
            <a:pPr>
              <a:buFont typeface="Wingdings" panose="05000000000000000000" pitchFamily="2" charset="2"/>
              <a:buChar char="Ø"/>
            </a:pPr>
            <a:r>
              <a:rPr lang="ru-RU" sz="1800" i="1" dirty="0">
                <a:solidFill>
                  <a:srgbClr val="002060"/>
                </a:solidFill>
                <a:latin typeface="Arial" panose="020B0604020202020204" pitchFamily="34" charset="0"/>
                <a:cs typeface="Arial" panose="020B0604020202020204" pitchFamily="34" charset="0"/>
              </a:rPr>
              <a:t>4</a:t>
            </a:r>
            <a:r>
              <a:rPr lang="ru-RU" sz="1800" i="1" dirty="0" smtClean="0">
                <a:solidFill>
                  <a:srgbClr val="002060"/>
                </a:solidFill>
                <a:latin typeface="Arial" panose="020B0604020202020204" pitchFamily="34" charset="0"/>
                <a:cs typeface="Arial" panose="020B0604020202020204" pitchFamily="34" charset="0"/>
              </a:rPr>
              <a:t>в. Осуществление менеджмента зданий, оборудования, материалов и природных ресурсов устойчивым образом; </a:t>
            </a:r>
            <a:endParaRPr lang="ru-RU" sz="1800" i="1" dirty="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ru-RU" sz="1800" i="1" dirty="0" smtClean="0">
                <a:solidFill>
                  <a:srgbClr val="002060"/>
                </a:solidFill>
                <a:latin typeface="Arial" panose="020B0604020202020204" pitchFamily="34" charset="0"/>
                <a:cs typeface="Arial" panose="020B0604020202020204" pitchFamily="34" charset="0"/>
              </a:rPr>
              <a:t>4г. Осуществление менеджмента технологий для поддержки стратегии;</a:t>
            </a:r>
          </a:p>
          <a:p>
            <a:pPr>
              <a:buFont typeface="Wingdings" panose="05000000000000000000" pitchFamily="2" charset="2"/>
              <a:buChar char="Ø"/>
            </a:pPr>
            <a:r>
              <a:rPr lang="ru-RU" sz="1800" i="1" dirty="0" smtClean="0">
                <a:solidFill>
                  <a:srgbClr val="002060"/>
                </a:solidFill>
                <a:latin typeface="Arial" panose="020B0604020202020204" pitchFamily="34" charset="0"/>
                <a:cs typeface="Arial" panose="020B0604020202020204" pitchFamily="34" charset="0"/>
              </a:rPr>
              <a:t>4д. Осуществление менеджмента информации и знаний для поддержки результативного принятия решений и развития возможностей организации</a:t>
            </a:r>
            <a:r>
              <a:rPr lang="en-US" sz="1800" i="1" dirty="0" smtClean="0">
                <a:solidFill>
                  <a:srgbClr val="002060"/>
                </a:solidFill>
                <a:latin typeface="Arial" panose="020B0604020202020204" pitchFamily="34" charset="0"/>
                <a:cs typeface="Arial" panose="020B0604020202020204" pitchFamily="34" charset="0"/>
              </a:rPr>
              <a:t>/</a:t>
            </a:r>
            <a:endParaRPr lang="ru-RU" sz="1800" i="1" dirty="0" smtClean="0">
              <a:solidFill>
                <a:srgbClr val="002060"/>
              </a:solidFill>
              <a:latin typeface="Arial" panose="020B0604020202020204" pitchFamily="34" charset="0"/>
              <a:cs typeface="Arial" panose="020B0604020202020204" pitchFamily="34" charset="0"/>
            </a:endParaRPr>
          </a:p>
          <a:p>
            <a:pPr marL="0" indent="0">
              <a:buNone/>
            </a:pPr>
            <a:endParaRPr lang="ru-RU" sz="1800" i="1" dirty="0">
              <a:solidFill>
                <a:srgbClr val="002060"/>
              </a:solidFill>
              <a:latin typeface="Arial" panose="020B0604020202020204" pitchFamily="34" charset="0"/>
              <a:cs typeface="Arial" panose="020B0604020202020204" pitchFamily="34" charset="0"/>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156"/>
            <a:ext cx="9158288"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 y="222277"/>
            <a:ext cx="9036495" cy="400110"/>
          </a:xfrm>
          <a:prstGeom prst="rect">
            <a:avLst/>
          </a:prstGeom>
        </p:spPr>
        <p:txBody>
          <a:bodyPr wrap="square">
            <a:spAutoFit/>
          </a:bodyPr>
          <a:lstStyle/>
          <a:p>
            <a:r>
              <a:rPr lang="ru-RU" b="1" dirty="0" smtClean="0">
                <a:solidFill>
                  <a:schemeClr val="tx2"/>
                </a:solidFill>
                <a:latin typeface="Arial" pitchFamily="34" charset="0"/>
                <a:cs typeface="Arial" pitchFamily="34" charset="0"/>
              </a:rPr>
              <a:t>      </a:t>
            </a:r>
            <a:r>
              <a:rPr lang="ru-RU" sz="2000" b="1" dirty="0" smtClean="0">
                <a:solidFill>
                  <a:schemeClr val="tx2"/>
                </a:solidFill>
                <a:latin typeface="Arial" pitchFamily="34" charset="0"/>
                <a:cs typeface="Arial" pitchFamily="34" charset="0"/>
              </a:rPr>
              <a:t>Модель премии Президента Республики Казахстан «Алтын сапа»</a:t>
            </a:r>
            <a:endParaRPr lang="ru-RU" sz="2000" b="1" dirty="0">
              <a:solidFill>
                <a:schemeClr val="tx2"/>
              </a:solidFill>
              <a:latin typeface="Arial" pitchFamily="34" charset="0"/>
              <a:cs typeface="Arial" pitchFamily="34" charset="0"/>
            </a:endParaRPr>
          </a:p>
        </p:txBody>
      </p:sp>
      <p:sp>
        <p:nvSpPr>
          <p:cNvPr id="2" name="TextBox 1"/>
          <p:cNvSpPr txBox="1"/>
          <p:nvPr/>
        </p:nvSpPr>
        <p:spPr>
          <a:xfrm>
            <a:off x="8604448" y="6309320"/>
            <a:ext cx="354584" cy="276999"/>
          </a:xfrm>
          <a:prstGeom prst="rect">
            <a:avLst/>
          </a:prstGeom>
          <a:noFill/>
        </p:spPr>
        <p:txBody>
          <a:bodyPr wrap="none" rtlCol="0">
            <a:spAutoFit/>
          </a:bodyPr>
          <a:lstStyle/>
          <a:p>
            <a:r>
              <a:rPr lang="ru-RU" sz="1200" dirty="0" smtClean="0">
                <a:latin typeface="Arial" panose="020B0604020202020204" pitchFamily="34" charset="0"/>
                <a:cs typeface="Arial" panose="020B0604020202020204" pitchFamily="34" charset="0"/>
              </a:rPr>
              <a:t>1</a:t>
            </a:r>
            <a:r>
              <a:rPr lang="en-US" sz="1200" dirty="0" smtClean="0">
                <a:latin typeface="Arial" panose="020B0604020202020204" pitchFamily="34" charset="0"/>
                <a:cs typeface="Arial" panose="020B0604020202020204" pitchFamily="34" charset="0"/>
              </a:rPr>
              <a:t>0</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9710349"/>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087465"/>
            <a:ext cx="9143999" cy="5005831"/>
          </a:xfrm>
        </p:spPr>
        <p:txBody>
          <a:bodyPr>
            <a:noAutofit/>
          </a:bodyPr>
          <a:lstStyle/>
          <a:p>
            <a:pPr marL="0" indent="0">
              <a:buNone/>
            </a:pPr>
            <a:r>
              <a:rPr lang="ru-RU" sz="1800" b="1" dirty="0" smtClean="0">
                <a:solidFill>
                  <a:srgbClr val="7030A0"/>
                </a:solidFill>
                <a:latin typeface="Arial" panose="020B0604020202020204" pitchFamily="34" charset="0"/>
                <a:cs typeface="Arial" panose="020B0604020202020204" pitchFamily="34" charset="0"/>
              </a:rPr>
              <a:t>ПЕРВАЯ ГРУППА - КРИТЕРИИ «ВОЗМОЖНОСТИ»  КРИТЕРИИ (1-5):</a:t>
            </a:r>
            <a:endParaRPr lang="ru-RU" sz="1800" b="1" i="1" dirty="0" smtClean="0">
              <a:solidFill>
                <a:srgbClr val="7030A0"/>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ru-RU" sz="1800" b="1" dirty="0" smtClean="0">
                <a:solidFill>
                  <a:srgbClr val="002060"/>
                </a:solidFill>
                <a:latin typeface="Arial" panose="020B0604020202020204" pitchFamily="34" charset="0"/>
                <a:cs typeface="Arial" panose="020B0604020202020204" pitchFamily="34" charset="0"/>
              </a:rPr>
              <a:t> критерий 5 «ПРОЦЕССЫ ПРОДУКЦИЯ И УСЛУГИ» (100 баллов, 10%)  </a:t>
            </a:r>
          </a:p>
          <a:p>
            <a:pPr marL="0" indent="0" algn="just">
              <a:buNone/>
            </a:pPr>
            <a:r>
              <a:rPr lang="ru-RU" sz="1800" b="1" dirty="0" smtClean="0">
                <a:solidFill>
                  <a:srgbClr val="002060"/>
                </a:solidFill>
                <a:latin typeface="Arial" panose="020B0604020202020204" pitchFamily="34" charset="0"/>
                <a:cs typeface="Arial" panose="020B0604020202020204" pitchFamily="34" charset="0"/>
              </a:rPr>
              <a:t>Содержание критерия: </a:t>
            </a:r>
            <a:r>
              <a:rPr lang="ru-RU" sz="1800" b="1" dirty="0">
                <a:solidFill>
                  <a:srgbClr val="002060"/>
                </a:solidFill>
                <a:latin typeface="Arial" panose="020B0604020202020204" pitchFamily="34" charset="0"/>
                <a:cs typeface="Arial" panose="020B0604020202020204" pitchFamily="34" charset="0"/>
              </a:rPr>
              <a:t>Проектирование, осуществление менеджмента и улучшение процессов, продукции и услуг для создания большей ценности для потребителей и других заинтересованных сторон</a:t>
            </a:r>
            <a:r>
              <a:rPr lang="ru-RU" sz="1800" b="1" dirty="0" smtClean="0">
                <a:solidFill>
                  <a:srgbClr val="002060"/>
                </a:solidFill>
                <a:latin typeface="Arial" panose="020B0604020202020204" pitchFamily="34" charset="0"/>
                <a:cs typeface="Arial" panose="020B0604020202020204" pitchFamily="34" charset="0"/>
              </a:rPr>
              <a:t>.</a:t>
            </a:r>
          </a:p>
          <a:p>
            <a:pPr marL="0" indent="0" algn="just">
              <a:buNone/>
            </a:pPr>
            <a:r>
              <a:rPr lang="ru-RU" sz="1800" i="1" dirty="0" smtClean="0">
                <a:solidFill>
                  <a:srgbClr val="002060"/>
                </a:solidFill>
                <a:latin typeface="Arial" panose="020B0604020202020204" pitchFamily="34" charset="0"/>
                <a:cs typeface="Arial" panose="020B0604020202020204" pitchFamily="34" charset="0"/>
              </a:rPr>
              <a:t>Составляющие </a:t>
            </a:r>
            <a:r>
              <a:rPr lang="ru-RU" sz="1800" i="1" dirty="0" smtClean="0">
                <a:solidFill>
                  <a:srgbClr val="002060"/>
                </a:solidFill>
                <a:latin typeface="Arial" panose="020B0604020202020204" pitchFamily="34" charset="0"/>
                <a:cs typeface="Arial" panose="020B0604020202020204" pitchFamily="34" charset="0"/>
              </a:rPr>
              <a:t>критерия:</a:t>
            </a:r>
          </a:p>
          <a:p>
            <a:pPr>
              <a:buFont typeface="Wingdings" panose="05000000000000000000" pitchFamily="2" charset="2"/>
              <a:buChar char="Ø"/>
            </a:pPr>
            <a:r>
              <a:rPr lang="ru-RU" sz="1800" i="1" dirty="0">
                <a:solidFill>
                  <a:srgbClr val="002060"/>
                </a:solidFill>
                <a:latin typeface="Arial" panose="020B0604020202020204" pitchFamily="34" charset="0"/>
                <a:cs typeface="Arial" panose="020B0604020202020204" pitchFamily="34" charset="0"/>
              </a:rPr>
              <a:t>5</a:t>
            </a:r>
            <a:r>
              <a:rPr lang="ru-RU" sz="1800" i="1" dirty="0" smtClean="0">
                <a:solidFill>
                  <a:srgbClr val="002060"/>
                </a:solidFill>
                <a:latin typeface="Arial" panose="020B0604020202020204" pitchFamily="34" charset="0"/>
                <a:cs typeface="Arial" panose="020B0604020202020204" pitchFamily="34" charset="0"/>
              </a:rPr>
              <a:t>a. Проектирование и менеджмент процессов для оптимизации ценности для заинтересованных сторон</a:t>
            </a:r>
          </a:p>
          <a:p>
            <a:pPr>
              <a:buFont typeface="Wingdings" panose="05000000000000000000" pitchFamily="2" charset="2"/>
              <a:buChar char="Ø"/>
            </a:pPr>
            <a:r>
              <a:rPr lang="ru-RU" sz="1800" i="1" dirty="0" smtClean="0">
                <a:solidFill>
                  <a:srgbClr val="002060"/>
                </a:solidFill>
                <a:latin typeface="Arial" panose="020B0604020202020204" pitchFamily="34" charset="0"/>
                <a:cs typeface="Arial" panose="020B0604020202020204" pitchFamily="34" charset="0"/>
              </a:rPr>
              <a:t>5б. Разработка продукции и услуг для создания оптимальной ценности для потребителей;</a:t>
            </a:r>
          </a:p>
          <a:p>
            <a:pPr>
              <a:buFont typeface="Wingdings" panose="05000000000000000000" pitchFamily="2" charset="2"/>
              <a:buChar char="Ø"/>
            </a:pPr>
            <a:r>
              <a:rPr lang="ru-RU" sz="1800" i="1" dirty="0" smtClean="0">
                <a:solidFill>
                  <a:srgbClr val="002060"/>
                </a:solidFill>
                <a:latin typeface="Arial" panose="020B0604020202020204" pitchFamily="34" charset="0"/>
                <a:cs typeface="Arial" panose="020B0604020202020204" pitchFamily="34" charset="0"/>
              </a:rPr>
              <a:t>5в. Результативное продвижение и предложение на рынке продукции и услуг; </a:t>
            </a:r>
            <a:endParaRPr lang="ru-RU" sz="1800" i="1" dirty="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ru-RU" sz="1800" i="1" dirty="0">
                <a:solidFill>
                  <a:srgbClr val="002060"/>
                </a:solidFill>
                <a:latin typeface="Arial" panose="020B0604020202020204" pitchFamily="34" charset="0"/>
                <a:cs typeface="Arial" panose="020B0604020202020204" pitchFamily="34" charset="0"/>
              </a:rPr>
              <a:t>5</a:t>
            </a:r>
            <a:r>
              <a:rPr lang="ru-RU" sz="1800" i="1" dirty="0" smtClean="0">
                <a:solidFill>
                  <a:srgbClr val="002060"/>
                </a:solidFill>
                <a:latin typeface="Arial" panose="020B0604020202020204" pitchFamily="34" charset="0"/>
                <a:cs typeface="Arial" panose="020B0604020202020204" pitchFamily="34" charset="0"/>
              </a:rPr>
              <a:t>г. Производство, поставка и менеджмент продукции и услуг;</a:t>
            </a:r>
          </a:p>
          <a:p>
            <a:pPr>
              <a:buFont typeface="Wingdings" panose="05000000000000000000" pitchFamily="2" charset="2"/>
              <a:buChar char="Ø"/>
            </a:pPr>
            <a:r>
              <a:rPr lang="ru-RU" sz="1800" i="1" dirty="0">
                <a:solidFill>
                  <a:srgbClr val="002060"/>
                </a:solidFill>
                <a:latin typeface="Arial" panose="020B0604020202020204" pitchFamily="34" charset="0"/>
                <a:cs typeface="Arial" panose="020B0604020202020204" pitchFamily="34" charset="0"/>
              </a:rPr>
              <a:t>5</a:t>
            </a:r>
            <a:r>
              <a:rPr lang="ru-RU" sz="1800" i="1" dirty="0" smtClean="0">
                <a:solidFill>
                  <a:srgbClr val="002060"/>
                </a:solidFill>
                <a:latin typeface="Arial" panose="020B0604020202020204" pitchFamily="34" charset="0"/>
                <a:cs typeface="Arial" panose="020B0604020202020204" pitchFamily="34" charset="0"/>
              </a:rPr>
              <a:t>д. Осуществление менеджмента и улучшений взаимоотношений с потребителями.</a:t>
            </a:r>
          </a:p>
          <a:p>
            <a:pPr marL="0" indent="0">
              <a:buNone/>
            </a:pPr>
            <a:r>
              <a:rPr lang="ru-RU" sz="1800" i="1" dirty="0" smtClean="0">
                <a:solidFill>
                  <a:srgbClr val="002060"/>
                </a:solidFill>
                <a:latin typeface="Arial" panose="020B0604020202020204" pitchFamily="34" charset="0"/>
                <a:cs typeface="Arial" panose="020B0604020202020204" pitchFamily="34" charset="0"/>
              </a:rPr>
              <a:t> </a:t>
            </a:r>
            <a:endParaRPr lang="ru-RU" sz="1800" i="1" dirty="0">
              <a:solidFill>
                <a:srgbClr val="002060"/>
              </a:solidFill>
              <a:latin typeface="Arial" panose="020B0604020202020204" pitchFamily="34" charset="0"/>
              <a:cs typeface="Arial" panose="020B0604020202020204" pitchFamily="34" charset="0"/>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156"/>
            <a:ext cx="9158288"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 y="222277"/>
            <a:ext cx="9036495" cy="400110"/>
          </a:xfrm>
          <a:prstGeom prst="rect">
            <a:avLst/>
          </a:prstGeom>
        </p:spPr>
        <p:txBody>
          <a:bodyPr wrap="square">
            <a:spAutoFit/>
          </a:bodyPr>
          <a:lstStyle/>
          <a:p>
            <a:r>
              <a:rPr lang="ru-RU" b="1" dirty="0" smtClean="0">
                <a:solidFill>
                  <a:schemeClr val="tx2"/>
                </a:solidFill>
                <a:latin typeface="Arial" pitchFamily="34" charset="0"/>
                <a:cs typeface="Arial" pitchFamily="34" charset="0"/>
              </a:rPr>
              <a:t>      </a:t>
            </a:r>
            <a:r>
              <a:rPr lang="ru-RU" sz="2000" b="1" dirty="0" smtClean="0">
                <a:solidFill>
                  <a:schemeClr val="tx2"/>
                </a:solidFill>
                <a:latin typeface="Arial" pitchFamily="34" charset="0"/>
                <a:cs typeface="Arial" pitchFamily="34" charset="0"/>
              </a:rPr>
              <a:t>Модель премии Президента Республики Казахстан «Алтын сапа»</a:t>
            </a:r>
            <a:endParaRPr lang="ru-RU" sz="2000" b="1" dirty="0">
              <a:solidFill>
                <a:schemeClr val="tx2"/>
              </a:solidFill>
              <a:latin typeface="Arial" pitchFamily="34" charset="0"/>
              <a:cs typeface="Arial" pitchFamily="34" charset="0"/>
            </a:endParaRPr>
          </a:p>
        </p:txBody>
      </p:sp>
      <p:sp>
        <p:nvSpPr>
          <p:cNvPr id="2" name="TextBox 1"/>
          <p:cNvSpPr txBox="1"/>
          <p:nvPr/>
        </p:nvSpPr>
        <p:spPr>
          <a:xfrm>
            <a:off x="8532440" y="6525344"/>
            <a:ext cx="343171" cy="276999"/>
          </a:xfrm>
          <a:prstGeom prst="rect">
            <a:avLst/>
          </a:prstGeom>
          <a:noFill/>
        </p:spPr>
        <p:txBody>
          <a:bodyPr wrap="none" rtlCol="0">
            <a:spAutoFit/>
          </a:bodyPr>
          <a:lstStyle/>
          <a:p>
            <a:r>
              <a:rPr lang="ru-RU" sz="1200" dirty="0" smtClean="0">
                <a:latin typeface="Arial" panose="020B0604020202020204" pitchFamily="34" charset="0"/>
                <a:cs typeface="Arial" panose="020B0604020202020204" pitchFamily="34" charset="0"/>
              </a:rPr>
              <a:t>1</a:t>
            </a:r>
            <a:r>
              <a:rPr lang="en-US" sz="1200" dirty="0" smtClean="0">
                <a:latin typeface="Arial" panose="020B0604020202020204" pitchFamily="34" charset="0"/>
                <a:cs typeface="Arial" panose="020B0604020202020204" pitchFamily="34" charset="0"/>
              </a:rPr>
              <a:t>1</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0167363"/>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23220"/>
          </a:xfrm>
          <a:prstGeom prst="rect">
            <a:avLst/>
          </a:prstGeom>
          <a:noFill/>
          <a:ln w="9525">
            <a:noFill/>
            <a:miter lim="800000"/>
            <a:headEnd/>
            <a:tailEnd/>
          </a:ln>
        </p:spPr>
        <p:txBody>
          <a:bodyPr>
            <a:spAutoFit/>
          </a:bodyPr>
          <a:lstStyle/>
          <a:p>
            <a:pPr algn="ctr">
              <a:defRPr/>
            </a:pP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ndParaRPr>
          </a:p>
        </p:txBody>
      </p:sp>
      <p:sp>
        <p:nvSpPr>
          <p:cNvPr id="9" name="Прямоугольник 8"/>
          <p:cNvSpPr/>
          <p:nvPr/>
        </p:nvSpPr>
        <p:spPr>
          <a:xfrm>
            <a:off x="683568" y="1042037"/>
            <a:ext cx="8028384" cy="3093154"/>
          </a:xfrm>
          <a:prstGeom prst="rect">
            <a:avLst/>
          </a:prstGeom>
          <a:noFill/>
        </p:spPr>
        <p:txBody>
          <a:bodyPr wrap="square" lIns="91440" tIns="45720" rIns="91440" bIns="45720">
            <a:spAutoFit/>
          </a:bodyPr>
          <a:lstStyle/>
          <a:p>
            <a:pPr>
              <a:spcAft>
                <a:spcPts val="600"/>
              </a:spcAft>
            </a:pPr>
            <a:r>
              <a:rPr lang="ru-RU" b="1" dirty="0" smtClean="0">
                <a:solidFill>
                  <a:srgbClr val="002060"/>
                </a:solidFill>
                <a:latin typeface="Arial" panose="020B0604020202020204" pitchFamily="34" charset="0"/>
                <a:cs typeface="Arial" panose="020B0604020202020204" pitchFamily="34" charset="0"/>
              </a:rPr>
              <a:t>Постановлением </a:t>
            </a:r>
            <a:r>
              <a:rPr lang="ru-RU" b="1" dirty="0">
                <a:solidFill>
                  <a:srgbClr val="002060"/>
                </a:solidFill>
                <a:latin typeface="Arial" panose="020B0604020202020204" pitchFamily="34" charset="0"/>
                <a:cs typeface="Arial" panose="020B0604020202020204" pitchFamily="34" charset="0"/>
              </a:rPr>
              <a:t>Правительства Республики Казахстан от 31 июля 2009 года № </a:t>
            </a:r>
            <a:r>
              <a:rPr lang="ru-RU" b="1" dirty="0" smtClean="0">
                <a:solidFill>
                  <a:srgbClr val="002060"/>
                </a:solidFill>
                <a:latin typeface="Arial" panose="020B0604020202020204" pitchFamily="34" charset="0"/>
                <a:cs typeface="Arial" panose="020B0604020202020204" pitchFamily="34" charset="0"/>
              </a:rPr>
              <a:t>1167 утверждены:</a:t>
            </a:r>
          </a:p>
          <a:p>
            <a:pPr indent="361950" algn="just">
              <a:spcAft>
                <a:spcPts val="600"/>
              </a:spcAft>
            </a:pPr>
            <a:r>
              <a:rPr lang="ru-RU" dirty="0" smtClean="0">
                <a:latin typeface="Arial" panose="020B0604020202020204" pitchFamily="34" charset="0"/>
                <a:cs typeface="Arial" panose="020B0604020202020204" pitchFamily="34" charset="0"/>
              </a:rPr>
              <a:t>1</a:t>
            </a:r>
            <a:r>
              <a:rPr lang="ru-RU" dirty="0">
                <a:latin typeface="Arial" panose="020B0604020202020204" pitchFamily="34" charset="0"/>
                <a:cs typeface="Arial" panose="020B0604020202020204" pitchFamily="34" charset="0"/>
              </a:rPr>
              <a:t>) Правила оформления, представления и предварительной оценки материалов участников конкурса на соискание премии Президента Республики Казахстан "Алтын сапа</a:t>
            </a:r>
            <a:r>
              <a:rPr lang="ru-RU"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pPr indent="361950" algn="just">
              <a:spcAft>
                <a:spcPts val="600"/>
              </a:spcAft>
            </a:pPr>
            <a:r>
              <a:rPr lang="ru-RU"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Правила </a:t>
            </a:r>
            <a:r>
              <a:rPr lang="ru-RU" dirty="0">
                <a:latin typeface="Arial" panose="020B0604020202020204" pitchFamily="34" charset="0"/>
                <a:cs typeface="Arial" panose="020B0604020202020204" pitchFamily="34" charset="0"/>
              </a:rPr>
              <a:t>оформления, представления и предварительной экспертной оценки материалов и продукции, представляемых на региональный и республиканский конкурсы-выставки "Лучший товар Казахстана". </a:t>
            </a:r>
            <a:endParaRPr lang="ru-RU" dirty="0" smtClean="0">
              <a:latin typeface="Arial" panose="020B0604020202020204" pitchFamily="34" charset="0"/>
              <a:cs typeface="Arial" panose="020B0604020202020204" pitchFamily="34" charset="0"/>
            </a:endParaRPr>
          </a:p>
          <a:p>
            <a:pPr>
              <a:spcAft>
                <a:spcPts val="600"/>
              </a:spcAft>
            </a:pPr>
            <a:endParaRPr lang="en-US" dirty="0">
              <a:latin typeface="Arial" panose="020B0604020202020204" pitchFamily="34" charset="0"/>
              <a:cs typeface="Arial" panose="020B0604020202020204" pitchFamily="34" charset="0"/>
            </a:endParaRPr>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2996952"/>
            <a:ext cx="2808312" cy="4235303"/>
          </a:xfrm>
          <a:prstGeom prst="rect">
            <a:avLst/>
          </a:prstGeom>
        </p:spPr>
      </p:pic>
      <p:sp>
        <p:nvSpPr>
          <p:cNvPr id="3" name="Прямоугольник 2"/>
          <p:cNvSpPr/>
          <p:nvPr/>
        </p:nvSpPr>
        <p:spPr>
          <a:xfrm>
            <a:off x="2060160" y="290186"/>
            <a:ext cx="5452263" cy="461665"/>
          </a:xfrm>
          <a:prstGeom prst="rect">
            <a:avLst/>
          </a:prstGeom>
        </p:spPr>
        <p:txBody>
          <a:bodyPr wrap="none">
            <a:spAutoFit/>
          </a:bodyPr>
          <a:lstStyle/>
          <a:p>
            <a:pPr algn="ctr"/>
            <a:r>
              <a:rPr lang="kk-KZ" sz="2400" b="1" dirty="0">
                <a:ln w="0"/>
                <a:effectLst>
                  <a:outerShdw blurRad="38100" dist="19050" dir="2700000" algn="tl" rotWithShape="0">
                    <a:schemeClr val="dk1">
                      <a:alpha val="40000"/>
                    </a:schemeClr>
                  </a:outerShdw>
                </a:effectLst>
              </a:rPr>
              <a:t>Нормативная правовая база конкурсов</a:t>
            </a:r>
            <a:endParaRPr lang="ru-RU" sz="2400" b="1" dirty="0">
              <a:ln w="0"/>
              <a:effectLst>
                <a:outerShdw blurRad="38100" dist="19050" dir="2700000" algn="tl" rotWithShape="0">
                  <a:schemeClr val="dk1">
                    <a:alpha val="40000"/>
                  </a:schemeClr>
                </a:outerShdw>
              </a:effectLst>
            </a:endParaRP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709" y="95568"/>
            <a:ext cx="1710743" cy="8509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045570459"/>
      </p:ext>
    </p:extLst>
  </p:cSld>
  <p:clrMapOvr>
    <a:masterClrMapping/>
  </p:clrMapOvr>
  <p:transition spd="slow">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087465"/>
            <a:ext cx="9143999" cy="5005831"/>
          </a:xfrm>
        </p:spPr>
        <p:txBody>
          <a:bodyPr>
            <a:noAutofit/>
          </a:bodyPr>
          <a:lstStyle/>
          <a:p>
            <a:pPr marL="0" indent="0">
              <a:buNone/>
            </a:pPr>
            <a:r>
              <a:rPr lang="ru-RU" sz="1800" b="1" dirty="0" smtClean="0">
                <a:solidFill>
                  <a:srgbClr val="C00000"/>
                </a:solidFill>
                <a:latin typeface="Arial" panose="020B0604020202020204" pitchFamily="34" charset="0"/>
                <a:cs typeface="Arial" panose="020B0604020202020204" pitchFamily="34" charset="0"/>
              </a:rPr>
              <a:t>ВТОРАЯ ГРУППА - КРИТЕРИИ «РЕЗУЛЬТАТЫ» (500 баллов,50%) включает  критерии 6-9:</a:t>
            </a:r>
          </a:p>
          <a:p>
            <a:pPr marL="0" indent="0">
              <a:buNone/>
            </a:pPr>
            <a:endParaRPr lang="ru-RU" sz="1800" b="1" i="1" dirty="0" smtClean="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ru-RU" sz="1800" b="1" dirty="0" smtClean="0">
                <a:solidFill>
                  <a:srgbClr val="002060"/>
                </a:solidFill>
                <a:latin typeface="Arial" panose="020B0604020202020204" pitchFamily="34" charset="0"/>
                <a:cs typeface="Arial" panose="020B0604020202020204" pitchFamily="34" charset="0"/>
              </a:rPr>
              <a:t> критерий 6 «РЕЗУЛЬТАТЫ ДЛЯ ПОТРЕБИТЕЛЯ» (150 баллов, 15%);</a:t>
            </a:r>
          </a:p>
          <a:p>
            <a:pPr marL="0" indent="0">
              <a:buNone/>
            </a:pPr>
            <a:endParaRPr lang="ru-RU" sz="1800" b="1" dirty="0" smtClean="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ru-RU" sz="1800" b="1" dirty="0" smtClean="0">
                <a:solidFill>
                  <a:srgbClr val="002060"/>
                </a:solidFill>
                <a:latin typeface="Arial" panose="020B0604020202020204" pitchFamily="34" charset="0"/>
                <a:cs typeface="Arial" panose="020B0604020202020204" pitchFamily="34" charset="0"/>
              </a:rPr>
              <a:t> критерий 7 «РЕЗУЛЬТАТЫ ДЛЯ ПЕРСОНАЛА» (100 баллов, 10%);</a:t>
            </a:r>
          </a:p>
          <a:p>
            <a:pPr marL="0" indent="0">
              <a:buNone/>
            </a:pPr>
            <a:endParaRPr lang="ru-RU" sz="1800" b="1" dirty="0" smtClean="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ru-RU" sz="1800" b="1" dirty="0" smtClean="0">
                <a:solidFill>
                  <a:srgbClr val="002060"/>
                </a:solidFill>
                <a:latin typeface="Arial" panose="020B0604020202020204" pitchFamily="34" charset="0"/>
                <a:cs typeface="Arial" panose="020B0604020202020204" pitchFamily="34" charset="0"/>
              </a:rPr>
              <a:t> критерий 8 «РЕЗУЛЬТАТЫ ДЛЯ ОБЩЕСТВА» (100 баллов, 10%);</a:t>
            </a:r>
          </a:p>
          <a:p>
            <a:pPr>
              <a:buFont typeface="Wingdings" panose="05000000000000000000" pitchFamily="2" charset="2"/>
              <a:buChar char="q"/>
            </a:pPr>
            <a:endParaRPr lang="ru-RU" sz="1800" b="1" dirty="0" smtClean="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ru-RU" sz="1800" b="1" dirty="0">
                <a:solidFill>
                  <a:srgbClr val="002060"/>
                </a:solidFill>
                <a:latin typeface="Arial" panose="020B0604020202020204" pitchFamily="34" charset="0"/>
                <a:cs typeface="Arial" panose="020B0604020202020204" pitchFamily="34" charset="0"/>
              </a:rPr>
              <a:t> </a:t>
            </a:r>
            <a:r>
              <a:rPr lang="ru-RU" sz="1800" b="1" dirty="0" smtClean="0">
                <a:solidFill>
                  <a:srgbClr val="002060"/>
                </a:solidFill>
                <a:latin typeface="Arial" panose="020B0604020202020204" pitchFamily="34" charset="0"/>
                <a:cs typeface="Arial" panose="020B0604020202020204" pitchFamily="34" charset="0"/>
              </a:rPr>
              <a:t>критерий 9 «РЕЗУЛЬТАТЫ ДЛЯ БИЗНЕСА» (150 баллов, 15%).</a:t>
            </a:r>
          </a:p>
          <a:p>
            <a:pPr>
              <a:buFont typeface="Wingdings" panose="05000000000000000000" pitchFamily="2" charset="2"/>
              <a:buChar char="q"/>
            </a:pPr>
            <a:endParaRPr lang="ru-RU" sz="1800" b="1" dirty="0" smtClean="0">
              <a:solidFill>
                <a:srgbClr val="002060"/>
              </a:solidFill>
              <a:latin typeface="Arial" panose="020B0604020202020204" pitchFamily="34" charset="0"/>
              <a:cs typeface="Arial" panose="020B0604020202020204" pitchFamily="34" charset="0"/>
            </a:endParaRPr>
          </a:p>
          <a:p>
            <a:pPr marL="0" indent="0">
              <a:buNone/>
            </a:pPr>
            <a:endParaRPr lang="ru-RU" sz="1800" b="1" dirty="0" smtClean="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q"/>
            </a:pPr>
            <a:endParaRPr lang="ru-RU" sz="1800" b="1" dirty="0" smtClean="0">
              <a:solidFill>
                <a:srgbClr val="002060"/>
              </a:solidFill>
              <a:latin typeface="Arial" panose="020B0604020202020204" pitchFamily="34" charset="0"/>
              <a:cs typeface="Arial" panose="020B0604020202020204" pitchFamily="34" charset="0"/>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156"/>
            <a:ext cx="9158288"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 y="222277"/>
            <a:ext cx="9036495" cy="400110"/>
          </a:xfrm>
          <a:prstGeom prst="rect">
            <a:avLst/>
          </a:prstGeom>
        </p:spPr>
        <p:txBody>
          <a:bodyPr wrap="square">
            <a:spAutoFit/>
          </a:bodyPr>
          <a:lstStyle/>
          <a:p>
            <a:r>
              <a:rPr lang="ru-RU" b="1" dirty="0" smtClean="0">
                <a:solidFill>
                  <a:schemeClr val="tx2"/>
                </a:solidFill>
                <a:latin typeface="Arial" pitchFamily="34" charset="0"/>
                <a:cs typeface="Arial" pitchFamily="34" charset="0"/>
              </a:rPr>
              <a:t>      </a:t>
            </a:r>
            <a:r>
              <a:rPr lang="ru-RU" sz="2000" b="1" dirty="0" smtClean="0">
                <a:solidFill>
                  <a:schemeClr val="tx2"/>
                </a:solidFill>
                <a:latin typeface="Arial" pitchFamily="34" charset="0"/>
                <a:cs typeface="Arial" pitchFamily="34" charset="0"/>
              </a:rPr>
              <a:t>Модель премии Президента Республики Казахстан «Алтын сапа»</a:t>
            </a:r>
            <a:endParaRPr lang="ru-RU" sz="2000" b="1" dirty="0">
              <a:solidFill>
                <a:schemeClr val="tx2"/>
              </a:solidFill>
              <a:latin typeface="Arial" pitchFamily="34" charset="0"/>
              <a:cs typeface="Arial" pitchFamily="34" charset="0"/>
            </a:endParaRPr>
          </a:p>
        </p:txBody>
      </p:sp>
      <p:pic>
        <p:nvPicPr>
          <p:cNvPr id="4" name="Рисунок 3"/>
          <p:cNvPicPr>
            <a:picLocks noChangeAspect="1"/>
          </p:cNvPicPr>
          <p:nvPr/>
        </p:nvPicPr>
        <p:blipFill>
          <a:blip r:embed="rId3"/>
          <a:stretch>
            <a:fillRect/>
          </a:stretch>
        </p:blipFill>
        <p:spPr>
          <a:xfrm>
            <a:off x="4147097" y="4620106"/>
            <a:ext cx="864096" cy="1473190"/>
          </a:xfrm>
          <a:prstGeom prst="rect">
            <a:avLst/>
          </a:prstGeom>
        </p:spPr>
      </p:pic>
      <p:sp>
        <p:nvSpPr>
          <p:cNvPr id="2" name="TextBox 1"/>
          <p:cNvSpPr txBox="1"/>
          <p:nvPr/>
        </p:nvSpPr>
        <p:spPr>
          <a:xfrm>
            <a:off x="8244408" y="6525344"/>
            <a:ext cx="354584" cy="276999"/>
          </a:xfrm>
          <a:prstGeom prst="rect">
            <a:avLst/>
          </a:prstGeom>
          <a:noFill/>
        </p:spPr>
        <p:txBody>
          <a:bodyPr wrap="none" rtlCol="0">
            <a:spAutoFit/>
          </a:bodyPr>
          <a:lstStyle/>
          <a:p>
            <a:r>
              <a:rPr lang="ru-RU" sz="1200" dirty="0" smtClean="0">
                <a:latin typeface="Arial" panose="020B0604020202020204" pitchFamily="34" charset="0"/>
                <a:cs typeface="Arial" panose="020B0604020202020204" pitchFamily="34" charset="0"/>
              </a:rPr>
              <a:t>1</a:t>
            </a:r>
            <a:r>
              <a:rPr lang="en-US" sz="1200" dirty="0" smtClean="0">
                <a:latin typeface="Arial" panose="020B0604020202020204" pitchFamily="34" charset="0"/>
                <a:cs typeface="Arial" panose="020B0604020202020204" pitchFamily="34" charset="0"/>
              </a:rPr>
              <a:t>2</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2940460"/>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087465"/>
            <a:ext cx="9143999" cy="5005831"/>
          </a:xfrm>
        </p:spPr>
        <p:txBody>
          <a:bodyPr>
            <a:noAutofit/>
          </a:bodyPr>
          <a:lstStyle/>
          <a:p>
            <a:pPr marL="0" indent="0">
              <a:buNone/>
            </a:pPr>
            <a:r>
              <a:rPr lang="ru-RU" sz="1800" b="1" dirty="0" smtClean="0">
                <a:solidFill>
                  <a:srgbClr val="C00000"/>
                </a:solidFill>
                <a:latin typeface="Arial" panose="020B0604020202020204" pitchFamily="34" charset="0"/>
                <a:cs typeface="Arial" panose="020B0604020202020204" pitchFamily="34" charset="0"/>
              </a:rPr>
              <a:t>ВТОРАЯ ГРУППА - КРИТЕРИИ «РЕЗУЛЬТАТЫ» критерии 6-9:</a:t>
            </a:r>
          </a:p>
          <a:p>
            <a:pPr>
              <a:buFont typeface="Wingdings" panose="05000000000000000000" pitchFamily="2" charset="2"/>
              <a:buChar char="q"/>
            </a:pPr>
            <a:r>
              <a:rPr lang="ru-RU" sz="1800" b="1" dirty="0" smtClean="0">
                <a:solidFill>
                  <a:srgbClr val="002060"/>
                </a:solidFill>
                <a:latin typeface="Arial" panose="020B0604020202020204" pitchFamily="34" charset="0"/>
                <a:cs typeface="Arial" panose="020B0604020202020204" pitchFamily="34" charset="0"/>
              </a:rPr>
              <a:t> критерий 6 «РЕЗУЛЬТАТЫ ДЛЯ ПОТРЕБИТЕЛЯ» (150 баллов, 15%) </a:t>
            </a:r>
          </a:p>
          <a:p>
            <a:pPr marL="0" indent="0" algn="just">
              <a:buNone/>
            </a:pPr>
            <a:r>
              <a:rPr lang="ru-RU" sz="1800" b="1" dirty="0" smtClean="0">
                <a:solidFill>
                  <a:srgbClr val="002060"/>
                </a:solidFill>
                <a:latin typeface="Arial" panose="020B0604020202020204" pitchFamily="34" charset="0"/>
                <a:cs typeface="Arial" panose="020B0604020202020204" pitchFamily="34" charset="0"/>
              </a:rPr>
              <a:t>Содержание критерия: Достижение и поддержание выдающихся результатов, которые соответствуют или превосходят потребности и ожидания потребителей.  </a:t>
            </a:r>
          </a:p>
          <a:p>
            <a:pPr marL="0" indent="0" algn="just">
              <a:buNone/>
            </a:pPr>
            <a:r>
              <a:rPr lang="ru-RU" sz="1800" i="1" dirty="0" smtClean="0">
                <a:solidFill>
                  <a:srgbClr val="002060"/>
                </a:solidFill>
                <a:latin typeface="Arial" panose="020B0604020202020204" pitchFamily="34" charset="0"/>
                <a:cs typeface="Arial" panose="020B0604020202020204" pitchFamily="34" charset="0"/>
              </a:rPr>
              <a:t>Составляющие критерия:</a:t>
            </a:r>
          </a:p>
          <a:p>
            <a:pPr>
              <a:buFont typeface="Wingdings" panose="05000000000000000000" pitchFamily="2" charset="2"/>
              <a:buChar char="Ø"/>
            </a:pPr>
            <a:r>
              <a:rPr lang="ru-RU" sz="1800" i="1" dirty="0" smtClean="0">
                <a:solidFill>
                  <a:srgbClr val="002060"/>
                </a:solidFill>
                <a:latin typeface="Arial" panose="020B0604020202020204" pitchFamily="34" charset="0"/>
                <a:cs typeface="Arial" panose="020B0604020202020204" pitchFamily="34" charset="0"/>
              </a:rPr>
              <a:t>6a. Показатели восприятия;</a:t>
            </a:r>
          </a:p>
          <a:p>
            <a:pPr>
              <a:buFont typeface="Wingdings" panose="05000000000000000000" pitchFamily="2" charset="2"/>
              <a:buChar char="Ø"/>
            </a:pPr>
            <a:r>
              <a:rPr lang="ru-RU" sz="1800" i="1" dirty="0" smtClean="0">
                <a:solidFill>
                  <a:srgbClr val="002060"/>
                </a:solidFill>
                <a:latin typeface="Arial" panose="020B0604020202020204" pitchFamily="34" charset="0"/>
                <a:cs typeface="Arial" panose="020B0604020202020204" pitchFamily="34" charset="0"/>
              </a:rPr>
              <a:t>6б. Показатели деятельности.</a:t>
            </a:r>
          </a:p>
          <a:p>
            <a:pPr marL="0" indent="0">
              <a:buNone/>
            </a:pPr>
            <a:endParaRPr lang="ru-RU" sz="1800" i="1" dirty="0">
              <a:solidFill>
                <a:srgbClr val="002060"/>
              </a:solidFill>
              <a:latin typeface="Arial" panose="020B0604020202020204" pitchFamily="34" charset="0"/>
              <a:cs typeface="Arial" panose="020B0604020202020204" pitchFamily="34" charset="0"/>
            </a:endParaRPr>
          </a:p>
          <a:p>
            <a:pPr marL="0" indent="0">
              <a:buNone/>
            </a:pPr>
            <a:endParaRPr lang="ru-RU" sz="1800" i="1" dirty="0" smtClean="0">
              <a:solidFill>
                <a:srgbClr val="002060"/>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ru-RU" sz="1800" i="1" dirty="0" smtClean="0">
                <a:solidFill>
                  <a:srgbClr val="002060"/>
                </a:solidFill>
                <a:latin typeface="Arial" panose="020B0604020202020204" pitchFamily="34" charset="0"/>
                <a:cs typeface="Arial" panose="020B0604020202020204" pitchFamily="34" charset="0"/>
              </a:rPr>
              <a:t> </a:t>
            </a:r>
            <a:r>
              <a:rPr lang="ru-RU" sz="1800" b="1" dirty="0" smtClean="0">
                <a:solidFill>
                  <a:srgbClr val="002060"/>
                </a:solidFill>
                <a:latin typeface="Arial" panose="020B0604020202020204" pitchFamily="34" charset="0"/>
                <a:cs typeface="Arial" panose="020B0604020202020204" pitchFamily="34" charset="0"/>
              </a:rPr>
              <a:t> критерий 7 «РЕЗУЛЬТАТЫ ДЛЯ ПЕРСОНАЛА» (100 баллов, 10%)</a:t>
            </a:r>
          </a:p>
          <a:p>
            <a:pPr marL="0" indent="0">
              <a:buNone/>
            </a:pPr>
            <a:r>
              <a:rPr lang="ru-RU" sz="1800" b="1" dirty="0" smtClean="0">
                <a:solidFill>
                  <a:srgbClr val="002060"/>
                </a:solidFill>
                <a:latin typeface="Arial" panose="020B0604020202020204" pitchFamily="34" charset="0"/>
                <a:cs typeface="Arial" panose="020B0604020202020204" pitchFamily="34" charset="0"/>
              </a:rPr>
              <a:t>Содержание критерия: Достижение и поддержание выдающихся результатов, которые соответствуют или превосходят потребности и ожидания персонала организации.</a:t>
            </a:r>
          </a:p>
          <a:p>
            <a:pPr>
              <a:buFont typeface="Wingdings" panose="05000000000000000000" pitchFamily="2" charset="2"/>
              <a:buChar char="Ø"/>
            </a:pPr>
            <a:r>
              <a:rPr lang="ru-RU" sz="1800" i="1" dirty="0">
                <a:solidFill>
                  <a:srgbClr val="002060"/>
                </a:solidFill>
                <a:latin typeface="Arial" panose="020B0604020202020204" pitchFamily="34" charset="0"/>
                <a:cs typeface="Arial" panose="020B0604020202020204" pitchFamily="34" charset="0"/>
              </a:rPr>
              <a:t>7</a:t>
            </a:r>
            <a:r>
              <a:rPr lang="ru-RU" sz="1800" i="1" dirty="0" smtClean="0">
                <a:solidFill>
                  <a:srgbClr val="002060"/>
                </a:solidFill>
                <a:latin typeface="Arial" panose="020B0604020202020204" pitchFamily="34" charset="0"/>
                <a:cs typeface="Arial" panose="020B0604020202020204" pitchFamily="34" charset="0"/>
              </a:rPr>
              <a:t>a. Показатели восприятия;</a:t>
            </a:r>
          </a:p>
          <a:p>
            <a:pPr>
              <a:buFont typeface="Wingdings" panose="05000000000000000000" pitchFamily="2" charset="2"/>
              <a:buChar char="Ø"/>
            </a:pPr>
            <a:r>
              <a:rPr lang="ru-RU" sz="1800" i="1" dirty="0">
                <a:solidFill>
                  <a:srgbClr val="002060"/>
                </a:solidFill>
                <a:latin typeface="Arial" panose="020B0604020202020204" pitchFamily="34" charset="0"/>
                <a:cs typeface="Arial" panose="020B0604020202020204" pitchFamily="34" charset="0"/>
              </a:rPr>
              <a:t>7</a:t>
            </a:r>
            <a:r>
              <a:rPr lang="ru-RU" sz="1800" i="1" dirty="0" smtClean="0">
                <a:solidFill>
                  <a:srgbClr val="002060"/>
                </a:solidFill>
                <a:latin typeface="Arial" panose="020B0604020202020204" pitchFamily="34" charset="0"/>
                <a:cs typeface="Arial" panose="020B0604020202020204" pitchFamily="34" charset="0"/>
              </a:rPr>
              <a:t>б. Показатели деятельности</a:t>
            </a:r>
            <a:endParaRPr lang="ru-RU" sz="1800" i="1" dirty="0">
              <a:solidFill>
                <a:srgbClr val="002060"/>
              </a:solidFill>
              <a:latin typeface="Arial" panose="020B0604020202020204" pitchFamily="34" charset="0"/>
              <a:cs typeface="Arial" panose="020B0604020202020204" pitchFamily="34" charset="0"/>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156"/>
            <a:ext cx="9158288"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 y="222277"/>
            <a:ext cx="9036495" cy="400110"/>
          </a:xfrm>
          <a:prstGeom prst="rect">
            <a:avLst/>
          </a:prstGeom>
        </p:spPr>
        <p:txBody>
          <a:bodyPr wrap="square">
            <a:spAutoFit/>
          </a:bodyPr>
          <a:lstStyle/>
          <a:p>
            <a:r>
              <a:rPr lang="ru-RU" b="1" dirty="0" smtClean="0">
                <a:solidFill>
                  <a:schemeClr val="tx2"/>
                </a:solidFill>
                <a:latin typeface="Arial" pitchFamily="34" charset="0"/>
                <a:cs typeface="Arial" pitchFamily="34" charset="0"/>
              </a:rPr>
              <a:t>      </a:t>
            </a:r>
            <a:r>
              <a:rPr lang="ru-RU" sz="2000" b="1" dirty="0" smtClean="0">
                <a:solidFill>
                  <a:schemeClr val="tx2"/>
                </a:solidFill>
                <a:latin typeface="Arial" pitchFamily="34" charset="0"/>
                <a:cs typeface="Arial" pitchFamily="34" charset="0"/>
              </a:rPr>
              <a:t>Модель премии Президента Республики Казахстан «Алтын сапа»</a:t>
            </a:r>
            <a:endParaRPr lang="ru-RU" sz="2000" b="1" dirty="0">
              <a:solidFill>
                <a:schemeClr val="tx2"/>
              </a:solidFill>
              <a:latin typeface="Arial" pitchFamily="34" charset="0"/>
              <a:cs typeface="Arial" pitchFamily="34" charset="0"/>
            </a:endParaRPr>
          </a:p>
        </p:txBody>
      </p:sp>
      <p:sp>
        <p:nvSpPr>
          <p:cNvPr id="2" name="TextBox 1"/>
          <p:cNvSpPr txBox="1"/>
          <p:nvPr/>
        </p:nvSpPr>
        <p:spPr>
          <a:xfrm>
            <a:off x="8172400" y="6488668"/>
            <a:ext cx="354584" cy="276999"/>
          </a:xfrm>
          <a:prstGeom prst="rect">
            <a:avLst/>
          </a:prstGeom>
          <a:noFill/>
        </p:spPr>
        <p:txBody>
          <a:bodyPr wrap="none" rtlCol="0">
            <a:spAutoFit/>
          </a:bodyPr>
          <a:lstStyle/>
          <a:p>
            <a:r>
              <a:rPr lang="ru-RU" sz="1200" dirty="0" smtClean="0">
                <a:latin typeface="Arial" panose="020B0604020202020204" pitchFamily="34" charset="0"/>
                <a:cs typeface="Arial" panose="020B0604020202020204" pitchFamily="34" charset="0"/>
              </a:rPr>
              <a:t>1</a:t>
            </a:r>
            <a:r>
              <a:rPr lang="en-US" sz="1200" dirty="0" smtClean="0">
                <a:latin typeface="Arial" panose="020B0604020202020204" pitchFamily="34" charset="0"/>
                <a:cs typeface="Arial" panose="020B0604020202020204" pitchFamily="34" charset="0"/>
              </a:rPr>
              <a:t>3</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2458636"/>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087465"/>
            <a:ext cx="9143999" cy="5005831"/>
          </a:xfrm>
        </p:spPr>
        <p:txBody>
          <a:bodyPr>
            <a:noAutofit/>
          </a:bodyPr>
          <a:lstStyle/>
          <a:p>
            <a:pPr marL="0" indent="0">
              <a:buNone/>
            </a:pPr>
            <a:r>
              <a:rPr lang="ru-RU" sz="1800" b="1" dirty="0" smtClean="0">
                <a:solidFill>
                  <a:srgbClr val="C00000"/>
                </a:solidFill>
                <a:latin typeface="Arial" panose="020B0604020202020204" pitchFamily="34" charset="0"/>
                <a:cs typeface="Arial" panose="020B0604020202020204" pitchFamily="34" charset="0"/>
              </a:rPr>
              <a:t>ВТОРАЯ ГРУППА - КРИТЕРИИ «РЕЗУЛЬТАТЫ» критерии 6-9:</a:t>
            </a:r>
          </a:p>
          <a:p>
            <a:pPr>
              <a:buFont typeface="Wingdings" panose="05000000000000000000" pitchFamily="2" charset="2"/>
              <a:buChar char="q"/>
            </a:pPr>
            <a:r>
              <a:rPr lang="ru-RU" sz="1800" b="1" dirty="0" smtClean="0">
                <a:solidFill>
                  <a:srgbClr val="002060"/>
                </a:solidFill>
                <a:latin typeface="Arial" panose="020B0604020202020204" pitchFamily="34" charset="0"/>
                <a:cs typeface="Arial" panose="020B0604020202020204" pitchFamily="34" charset="0"/>
              </a:rPr>
              <a:t> критерий 8 «РЕЗУЛЬТАТЫ ДЛЯ ОБЩЕСТВА» (100 баллов, 15%) </a:t>
            </a:r>
          </a:p>
          <a:p>
            <a:pPr marL="0" indent="0" algn="just">
              <a:buNone/>
            </a:pPr>
            <a:r>
              <a:rPr lang="ru-RU" sz="1800" b="1" dirty="0" smtClean="0">
                <a:solidFill>
                  <a:srgbClr val="002060"/>
                </a:solidFill>
                <a:latin typeface="Arial" panose="020B0604020202020204" pitchFamily="34" charset="0"/>
                <a:cs typeface="Arial" panose="020B0604020202020204" pitchFamily="34" charset="0"/>
              </a:rPr>
              <a:t>Содержание критерия: Достижение и поддержание выдающихся результатов, которые соответствуют или превосходят потребности и ожидания соответствующих заинтересованных сторон в рамках общества</a:t>
            </a:r>
          </a:p>
          <a:p>
            <a:pPr marL="0" indent="0" algn="just">
              <a:buNone/>
            </a:pPr>
            <a:r>
              <a:rPr lang="ru-RU" sz="1800" i="1" dirty="0" smtClean="0">
                <a:solidFill>
                  <a:srgbClr val="002060"/>
                </a:solidFill>
                <a:latin typeface="Arial" panose="020B0604020202020204" pitchFamily="34" charset="0"/>
                <a:cs typeface="Arial" panose="020B0604020202020204" pitchFamily="34" charset="0"/>
              </a:rPr>
              <a:t>Составляющие критерия:</a:t>
            </a:r>
          </a:p>
          <a:p>
            <a:pPr>
              <a:buFont typeface="Wingdings" panose="05000000000000000000" pitchFamily="2" charset="2"/>
              <a:buChar char="Ø"/>
            </a:pPr>
            <a:r>
              <a:rPr lang="ru-RU" sz="1800" i="1" dirty="0">
                <a:solidFill>
                  <a:srgbClr val="002060"/>
                </a:solidFill>
                <a:latin typeface="Arial" panose="020B0604020202020204" pitchFamily="34" charset="0"/>
                <a:cs typeface="Arial" panose="020B0604020202020204" pitchFamily="34" charset="0"/>
              </a:rPr>
              <a:t>8</a:t>
            </a:r>
            <a:r>
              <a:rPr lang="ru-RU" sz="1800" i="1" dirty="0" smtClean="0">
                <a:solidFill>
                  <a:srgbClr val="002060"/>
                </a:solidFill>
                <a:latin typeface="Arial" panose="020B0604020202020204" pitchFamily="34" charset="0"/>
                <a:cs typeface="Arial" panose="020B0604020202020204" pitchFamily="34" charset="0"/>
              </a:rPr>
              <a:t>a. Показатели восприятия;</a:t>
            </a:r>
          </a:p>
          <a:p>
            <a:pPr>
              <a:buFont typeface="Wingdings" panose="05000000000000000000" pitchFamily="2" charset="2"/>
              <a:buChar char="Ø"/>
            </a:pPr>
            <a:r>
              <a:rPr lang="ru-RU" sz="1800" i="1" dirty="0">
                <a:solidFill>
                  <a:srgbClr val="002060"/>
                </a:solidFill>
                <a:latin typeface="Arial" panose="020B0604020202020204" pitchFamily="34" charset="0"/>
                <a:cs typeface="Arial" panose="020B0604020202020204" pitchFamily="34" charset="0"/>
              </a:rPr>
              <a:t>8</a:t>
            </a:r>
            <a:r>
              <a:rPr lang="ru-RU" sz="1800" i="1" dirty="0" smtClean="0">
                <a:solidFill>
                  <a:srgbClr val="002060"/>
                </a:solidFill>
                <a:latin typeface="Arial" panose="020B0604020202020204" pitchFamily="34" charset="0"/>
                <a:cs typeface="Arial" panose="020B0604020202020204" pitchFamily="34" charset="0"/>
              </a:rPr>
              <a:t>б. Показатели деятельности.</a:t>
            </a:r>
          </a:p>
          <a:p>
            <a:pPr>
              <a:buFont typeface="Wingdings" panose="05000000000000000000" pitchFamily="2" charset="2"/>
              <a:buChar char="q"/>
            </a:pPr>
            <a:r>
              <a:rPr lang="ru-RU" sz="1800" i="1" dirty="0" smtClean="0">
                <a:solidFill>
                  <a:srgbClr val="002060"/>
                </a:solidFill>
                <a:latin typeface="Arial" panose="020B0604020202020204" pitchFamily="34" charset="0"/>
                <a:cs typeface="Arial" panose="020B0604020202020204" pitchFamily="34" charset="0"/>
              </a:rPr>
              <a:t> </a:t>
            </a:r>
            <a:r>
              <a:rPr lang="ru-RU" sz="1800" b="1" dirty="0" smtClean="0">
                <a:solidFill>
                  <a:srgbClr val="002060"/>
                </a:solidFill>
                <a:latin typeface="Arial" panose="020B0604020202020204" pitchFamily="34" charset="0"/>
                <a:cs typeface="Arial" panose="020B0604020202020204" pitchFamily="34" charset="0"/>
              </a:rPr>
              <a:t> критерий 9 «РЕЗУЛЬТАТЫ ДЛЯ </a:t>
            </a:r>
            <a:r>
              <a:rPr lang="ru-RU" sz="1800" b="1" dirty="0" err="1" smtClean="0">
                <a:solidFill>
                  <a:srgbClr val="002060"/>
                </a:solidFill>
                <a:latin typeface="Arial" panose="020B0604020202020204" pitchFamily="34" charset="0"/>
                <a:cs typeface="Arial" panose="020B0604020202020204" pitchFamily="34" charset="0"/>
              </a:rPr>
              <a:t>бИЗНЕСА</a:t>
            </a:r>
            <a:r>
              <a:rPr lang="ru-RU" sz="1800" b="1" dirty="0" smtClean="0">
                <a:solidFill>
                  <a:srgbClr val="002060"/>
                </a:solidFill>
                <a:latin typeface="Arial" panose="020B0604020202020204" pitchFamily="34" charset="0"/>
                <a:cs typeface="Arial" panose="020B0604020202020204" pitchFamily="34" charset="0"/>
              </a:rPr>
              <a:t>» (150 баллов, 15%)</a:t>
            </a:r>
          </a:p>
          <a:p>
            <a:pPr marL="0" indent="0">
              <a:buNone/>
            </a:pPr>
            <a:r>
              <a:rPr lang="ru-RU" sz="1800" b="1" dirty="0" smtClean="0">
                <a:solidFill>
                  <a:srgbClr val="002060"/>
                </a:solidFill>
                <a:latin typeface="Arial" panose="020B0604020202020204" pitchFamily="34" charset="0"/>
                <a:cs typeface="Arial" panose="020B0604020202020204" pitchFamily="34" charset="0"/>
              </a:rPr>
              <a:t>Содержание критерия: Достижение и поддержание выдающихся результатов, которые соответствуют или превосходят потребности и ожидания заинтересованных сторон в области бизнеса. </a:t>
            </a:r>
          </a:p>
          <a:p>
            <a:pPr>
              <a:buFont typeface="Wingdings" panose="05000000000000000000" pitchFamily="2" charset="2"/>
              <a:buChar char="Ø"/>
            </a:pPr>
            <a:r>
              <a:rPr lang="ru-RU" sz="1800" i="1" dirty="0">
                <a:solidFill>
                  <a:srgbClr val="002060"/>
                </a:solidFill>
                <a:latin typeface="Arial" panose="020B0604020202020204" pitchFamily="34" charset="0"/>
                <a:cs typeface="Arial" panose="020B0604020202020204" pitchFamily="34" charset="0"/>
              </a:rPr>
              <a:t>9</a:t>
            </a:r>
            <a:r>
              <a:rPr lang="ru-RU" sz="1800" i="1" dirty="0" smtClean="0">
                <a:solidFill>
                  <a:srgbClr val="002060"/>
                </a:solidFill>
                <a:latin typeface="Arial" panose="020B0604020202020204" pitchFamily="34" charset="0"/>
                <a:cs typeface="Arial" panose="020B0604020202020204" pitchFamily="34" charset="0"/>
              </a:rPr>
              <a:t>a. Результаты деятельности;</a:t>
            </a:r>
          </a:p>
          <a:p>
            <a:pPr>
              <a:buFont typeface="Wingdings" panose="05000000000000000000" pitchFamily="2" charset="2"/>
              <a:buChar char="Ø"/>
            </a:pPr>
            <a:r>
              <a:rPr lang="ru-RU" sz="1800" i="1" dirty="0" smtClean="0">
                <a:solidFill>
                  <a:srgbClr val="002060"/>
                </a:solidFill>
                <a:latin typeface="Arial" panose="020B0604020202020204" pitchFamily="34" charset="0"/>
                <a:cs typeface="Arial" panose="020B0604020202020204" pitchFamily="34" charset="0"/>
              </a:rPr>
              <a:t>9б. Показатели деятельности</a:t>
            </a:r>
          </a:p>
          <a:p>
            <a:pPr>
              <a:buFont typeface="Wingdings" panose="05000000000000000000" pitchFamily="2" charset="2"/>
              <a:buChar char="Ø"/>
            </a:pPr>
            <a:endParaRPr lang="ru-RU" sz="1800" i="1" dirty="0">
              <a:solidFill>
                <a:srgbClr val="002060"/>
              </a:solidFill>
              <a:latin typeface="Arial" panose="020B0604020202020204" pitchFamily="34" charset="0"/>
              <a:cs typeface="Arial" panose="020B0604020202020204" pitchFamily="34" charset="0"/>
            </a:endParaRPr>
          </a:p>
          <a:p>
            <a:pPr marL="0" indent="0" algn="ctr">
              <a:buNone/>
            </a:pPr>
            <a:r>
              <a:rPr lang="ru-RU" sz="1800" b="1" dirty="0" smtClean="0">
                <a:solidFill>
                  <a:srgbClr val="002060"/>
                </a:solidFill>
                <a:latin typeface="Arial" panose="020B0604020202020204" pitchFamily="34" charset="0"/>
                <a:cs typeface="Arial" panose="020B0604020202020204" pitchFamily="34" charset="0"/>
              </a:rPr>
              <a:t>.</a:t>
            </a:r>
            <a:endParaRPr lang="ru-RU" sz="1800" b="1" dirty="0">
              <a:solidFill>
                <a:srgbClr val="002060"/>
              </a:solidFill>
              <a:latin typeface="Arial" panose="020B0604020202020204" pitchFamily="34" charset="0"/>
              <a:cs typeface="Arial" panose="020B0604020202020204" pitchFamily="34" charset="0"/>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156"/>
            <a:ext cx="9158288"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 y="222277"/>
            <a:ext cx="9036495" cy="400110"/>
          </a:xfrm>
          <a:prstGeom prst="rect">
            <a:avLst/>
          </a:prstGeom>
        </p:spPr>
        <p:txBody>
          <a:bodyPr wrap="square">
            <a:spAutoFit/>
          </a:bodyPr>
          <a:lstStyle/>
          <a:p>
            <a:r>
              <a:rPr lang="ru-RU" b="1" dirty="0" smtClean="0">
                <a:solidFill>
                  <a:schemeClr val="tx2"/>
                </a:solidFill>
                <a:latin typeface="Arial" pitchFamily="34" charset="0"/>
                <a:cs typeface="Arial" pitchFamily="34" charset="0"/>
              </a:rPr>
              <a:t>      </a:t>
            </a:r>
            <a:r>
              <a:rPr lang="ru-RU" sz="2000" b="1" dirty="0" smtClean="0">
                <a:solidFill>
                  <a:schemeClr val="tx2"/>
                </a:solidFill>
                <a:latin typeface="Arial" pitchFamily="34" charset="0"/>
                <a:cs typeface="Arial" pitchFamily="34" charset="0"/>
              </a:rPr>
              <a:t>Модель премии Президента Республики Казахстан «Алтын сапа»</a:t>
            </a:r>
            <a:endParaRPr lang="ru-RU" sz="2000" b="1" dirty="0">
              <a:solidFill>
                <a:schemeClr val="tx2"/>
              </a:solidFill>
              <a:latin typeface="Arial" pitchFamily="34" charset="0"/>
              <a:cs typeface="Arial" pitchFamily="34" charset="0"/>
            </a:endParaRPr>
          </a:p>
        </p:txBody>
      </p:sp>
      <p:sp>
        <p:nvSpPr>
          <p:cNvPr id="2" name="TextBox 1"/>
          <p:cNvSpPr txBox="1"/>
          <p:nvPr/>
        </p:nvSpPr>
        <p:spPr>
          <a:xfrm>
            <a:off x="8100392" y="6309320"/>
            <a:ext cx="354584" cy="276999"/>
          </a:xfrm>
          <a:prstGeom prst="rect">
            <a:avLst/>
          </a:prstGeom>
          <a:noFill/>
        </p:spPr>
        <p:txBody>
          <a:bodyPr wrap="none" rtlCol="0">
            <a:spAutoFit/>
          </a:bodyPr>
          <a:lstStyle/>
          <a:p>
            <a:r>
              <a:rPr lang="ru-RU" sz="1200" dirty="0" smtClean="0">
                <a:latin typeface="Arial" panose="020B0604020202020204" pitchFamily="34" charset="0"/>
                <a:cs typeface="Arial" panose="020B0604020202020204" pitchFamily="34" charset="0"/>
              </a:rPr>
              <a:t>1</a:t>
            </a:r>
            <a:r>
              <a:rPr lang="en-US" sz="1200" dirty="0" smtClean="0">
                <a:latin typeface="Arial" panose="020B0604020202020204" pitchFamily="34" charset="0"/>
                <a:cs typeface="Arial" panose="020B0604020202020204" pitchFamily="34" charset="0"/>
              </a:rPr>
              <a:t>4</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4731526"/>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ChangeArrowheads="1"/>
          </p:cNvSpPr>
          <p:nvPr/>
        </p:nvSpPr>
        <p:spPr bwMode="auto">
          <a:xfrm>
            <a:off x="2519363" y="7173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tabLst>
                <a:tab pos="5851525" algn="l"/>
              </a:tabLst>
            </a:pPr>
            <a:endParaRPr lang="ru-RU" altLang="ru-RU">
              <a:solidFill>
                <a:srgbClr val="085067"/>
              </a:solidFill>
            </a:endParaRPr>
          </a:p>
        </p:txBody>
      </p:sp>
      <p:sp>
        <p:nvSpPr>
          <p:cNvPr id="5" name="Номер слайда 5"/>
          <p:cNvSpPr>
            <a:spLocks noGrp="1"/>
          </p:cNvSpPr>
          <p:nvPr>
            <p:ph type="sldNum" sz="quarter" idx="12"/>
          </p:nvPr>
        </p:nvSpPr>
        <p:spPr>
          <a:xfrm>
            <a:off x="8532813" y="6380163"/>
            <a:ext cx="515937" cy="476250"/>
          </a:xfrm>
          <a:ln>
            <a:miter lim="800000"/>
            <a:headEnd/>
            <a:tailEnd/>
          </a:ln>
        </p:spPr>
        <p:txBody>
          <a:bodyPr/>
          <a:lstStyle/>
          <a:p>
            <a:pPr fontAlgn="base">
              <a:spcBef>
                <a:spcPct val="0"/>
              </a:spcBef>
              <a:spcAft>
                <a:spcPct val="0"/>
              </a:spcAft>
              <a:defRPr/>
            </a:pPr>
            <a:r>
              <a:rPr lang="ru-RU" sz="1200" dirty="0" smtClean="0">
                <a:solidFill>
                  <a:schemeClr val="tx1"/>
                </a:solidFill>
                <a:latin typeface="Arial" panose="020B0604020202020204" pitchFamily="34" charset="0"/>
                <a:cs typeface="Arial" panose="020B0604020202020204" pitchFamily="34" charset="0"/>
              </a:rPr>
              <a:t>1</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270826"/>
            <a:ext cx="1091513"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8288"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5063" y="18156"/>
            <a:ext cx="421322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11760" y="1841701"/>
            <a:ext cx="6681782" cy="1323439"/>
          </a:xfrm>
          <a:prstGeom prst="rect">
            <a:avLst/>
          </a:prstGeom>
          <a:noFill/>
        </p:spPr>
        <p:txBody>
          <a:bodyPr wrap="square" rtlCol="0">
            <a:spAutoFit/>
          </a:bodyPr>
          <a:lstStyle/>
          <a:p>
            <a:pPr algn="ctr"/>
            <a:r>
              <a:rPr lang="ru-RU" sz="2000" b="1" dirty="0" smtClean="0">
                <a:solidFill>
                  <a:schemeClr val="tx2"/>
                </a:solidFill>
                <a:latin typeface="Arial" pitchFamily="34" charset="0"/>
                <a:cs typeface="Arial" pitchFamily="34" charset="0"/>
              </a:rPr>
              <a:t>Методика оценки  по критериям</a:t>
            </a:r>
          </a:p>
          <a:p>
            <a:pPr algn="ctr"/>
            <a:r>
              <a:rPr lang="ru-RU" sz="2000" b="1" dirty="0">
                <a:solidFill>
                  <a:schemeClr val="tx2"/>
                </a:solidFill>
                <a:latin typeface="Arial" pitchFamily="34" charset="0"/>
                <a:cs typeface="Arial" pitchFamily="34" charset="0"/>
              </a:rPr>
              <a:t>м</a:t>
            </a:r>
            <a:r>
              <a:rPr lang="ru-RU" sz="2000" b="1" dirty="0" smtClean="0">
                <a:solidFill>
                  <a:schemeClr val="tx2"/>
                </a:solidFill>
                <a:latin typeface="Arial" pitchFamily="34" charset="0"/>
                <a:cs typeface="Arial" pitchFamily="34" charset="0"/>
              </a:rPr>
              <a:t>одели премии Президента Республики Казахстан </a:t>
            </a:r>
            <a:endParaRPr lang="en-US" sz="2000" b="1" dirty="0" smtClean="0">
              <a:solidFill>
                <a:schemeClr val="tx2"/>
              </a:solidFill>
              <a:latin typeface="Arial" pitchFamily="34" charset="0"/>
              <a:cs typeface="Arial" pitchFamily="34" charset="0"/>
            </a:endParaRPr>
          </a:p>
          <a:p>
            <a:pPr algn="ctr"/>
            <a:r>
              <a:rPr lang="ru-RU" sz="2000" b="1" dirty="0" smtClean="0">
                <a:solidFill>
                  <a:schemeClr val="tx2"/>
                </a:solidFill>
                <a:latin typeface="Arial" pitchFamily="34" charset="0"/>
                <a:cs typeface="Arial" pitchFamily="34" charset="0"/>
              </a:rPr>
              <a:t>«Алтын сапа» (Самооценка)</a:t>
            </a:r>
          </a:p>
          <a:p>
            <a:r>
              <a:rPr lang="ru-RU" sz="2000" b="1" dirty="0" smtClean="0">
                <a:solidFill>
                  <a:schemeClr val="tx2"/>
                </a:solidFill>
                <a:latin typeface="Arial" pitchFamily="34" charset="0"/>
                <a:cs typeface="Arial" pitchFamily="34" charset="0"/>
              </a:rPr>
              <a:t>                                                                                                                   </a:t>
            </a:r>
            <a:endParaRPr lang="ru-RU" sz="2000" b="1" dirty="0">
              <a:solidFill>
                <a:schemeClr val="tx2"/>
              </a:solidFill>
              <a:latin typeface="Arial" pitchFamily="34" charset="0"/>
              <a:cs typeface="Arial" pitchFamily="34" charset="0"/>
            </a:endParaRPr>
          </a:p>
        </p:txBody>
      </p:sp>
      <p:sp>
        <p:nvSpPr>
          <p:cNvPr id="3" name="Прямоугольник 2"/>
          <p:cNvSpPr/>
          <p:nvPr/>
        </p:nvSpPr>
        <p:spPr>
          <a:xfrm>
            <a:off x="251520" y="100010"/>
            <a:ext cx="8640960" cy="646331"/>
          </a:xfrm>
          <a:prstGeom prst="rect">
            <a:avLst/>
          </a:prstGeom>
        </p:spPr>
        <p:txBody>
          <a:bodyPr wrap="square">
            <a:spAutoFit/>
          </a:bodyPr>
          <a:lstStyle/>
          <a:p>
            <a:pPr algn="ctr" eaLnBrk="1" hangingPunct="1">
              <a:spcBef>
                <a:spcPct val="50000"/>
              </a:spcBef>
              <a:defRPr/>
            </a:pPr>
            <a:r>
              <a:rPr lang="ru-RU" altLang="ru-RU" b="1" dirty="0" smtClean="0">
                <a:solidFill>
                  <a:srgbClr val="0070C0"/>
                </a:solidFill>
                <a:effectLst>
                  <a:outerShdw blurRad="38100" dist="38100" dir="2700000" algn="tl">
                    <a:srgbClr val="000000"/>
                  </a:outerShdw>
                </a:effectLst>
                <a:latin typeface="Arial" panose="020B0604020202020204" pitchFamily="34" charset="0"/>
                <a:cs typeface="Arial" panose="020B0604020202020204" pitchFamily="34" charset="0"/>
              </a:rPr>
              <a:t>Национальная </a:t>
            </a:r>
            <a:r>
              <a:rPr lang="ru-RU" altLang="ru-RU" b="1" dirty="0">
                <a:solidFill>
                  <a:srgbClr val="0070C0"/>
                </a:solidFill>
                <a:effectLst>
                  <a:outerShdw blurRad="38100" dist="38100" dir="2700000" algn="tl">
                    <a:srgbClr val="000000"/>
                  </a:outerShdw>
                </a:effectLst>
                <a:latin typeface="Arial" panose="020B0604020202020204" pitchFamily="34" charset="0"/>
                <a:cs typeface="Arial" panose="020B0604020202020204" pitchFamily="34" charset="0"/>
              </a:rPr>
              <a:t>палата предпринимателей Республики Казахстан «</a:t>
            </a:r>
            <a:r>
              <a:rPr lang="ru-RU" altLang="ru-RU" b="1" dirty="0" err="1">
                <a:solidFill>
                  <a:srgbClr val="0070C0"/>
                </a:solidFill>
                <a:effectLst>
                  <a:outerShdw blurRad="38100" dist="38100" dir="2700000" algn="tl">
                    <a:srgbClr val="000000"/>
                  </a:outerShdw>
                </a:effectLst>
                <a:latin typeface="Arial" panose="020B0604020202020204" pitchFamily="34" charset="0"/>
                <a:cs typeface="Arial" panose="020B0604020202020204" pitchFamily="34" charset="0"/>
              </a:rPr>
              <a:t>Атамекен</a:t>
            </a:r>
            <a:r>
              <a:rPr lang="ru-RU" altLang="ru-RU" b="1" dirty="0">
                <a:solidFill>
                  <a:srgbClr val="0070C0"/>
                </a:solidFill>
                <a:effectLst>
                  <a:outerShdw blurRad="38100" dist="38100" dir="2700000" algn="tl">
                    <a:srgbClr val="000000"/>
                  </a:outerShdw>
                </a:effectLst>
                <a:latin typeface="Arial" panose="020B0604020202020204" pitchFamily="34" charset="0"/>
                <a:cs typeface="Arial" panose="020B0604020202020204" pitchFamily="34" charset="0"/>
              </a:rPr>
              <a:t>»</a:t>
            </a:r>
          </a:p>
        </p:txBody>
      </p:sp>
      <p:sp>
        <p:nvSpPr>
          <p:cNvPr id="4" name="Прямоугольник 3"/>
          <p:cNvSpPr/>
          <p:nvPr/>
        </p:nvSpPr>
        <p:spPr>
          <a:xfrm>
            <a:off x="478937" y="4816737"/>
            <a:ext cx="2448272" cy="1477328"/>
          </a:xfrm>
          <a:prstGeom prst="rect">
            <a:avLst/>
          </a:prstGeom>
        </p:spPr>
        <p:txBody>
          <a:bodyPr wrap="square">
            <a:spAutoFit/>
          </a:bodyPr>
          <a:lstStyle/>
          <a:p>
            <a:endParaRPr lang="en-US" dirty="0" smtClean="0">
              <a:solidFill>
                <a:srgbClr val="333333"/>
              </a:solidFill>
              <a:latin typeface="OpenSansRegular"/>
            </a:endParaRPr>
          </a:p>
          <a:p>
            <a:r>
              <a:rPr lang="en-US" dirty="0" smtClean="0">
                <a:solidFill>
                  <a:srgbClr val="002060"/>
                </a:solidFill>
                <a:latin typeface="OpenSansRegular"/>
              </a:rPr>
              <a:t>www.altynsapa.kz</a:t>
            </a:r>
          </a:p>
          <a:p>
            <a:endParaRPr lang="en-US" dirty="0" smtClean="0">
              <a:solidFill>
                <a:srgbClr val="333333"/>
              </a:solidFill>
              <a:latin typeface="OpenSansRegular"/>
            </a:endParaRPr>
          </a:p>
          <a:p>
            <a:r>
              <a:rPr lang="ru-RU" dirty="0"/>
              <a:t/>
            </a:r>
            <a:br>
              <a:rPr lang="ru-RU" dirty="0"/>
            </a:br>
            <a:endParaRPr lang="ru-RU" dirty="0"/>
          </a:p>
        </p:txBody>
      </p:sp>
      <p:sp>
        <p:nvSpPr>
          <p:cNvPr id="8" name="AutoShape 2" descr="Отчет о результатах деятельности за 2015 — Филиал &quot;Управление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953926237"/>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179512" y="1268760"/>
            <a:ext cx="9144000" cy="2043113"/>
            <a:chOff x="0" y="864"/>
            <a:chExt cx="5760" cy="1287"/>
          </a:xfrm>
        </p:grpSpPr>
        <p:sp>
          <p:nvSpPr>
            <p:cNvPr id="38918" name="Text Box 4"/>
            <p:cNvSpPr txBox="1">
              <a:spLocks noChangeArrowheads="1"/>
            </p:cNvSpPr>
            <p:nvPr/>
          </p:nvSpPr>
          <p:spPr bwMode="auto">
            <a:xfrm>
              <a:off x="0" y="864"/>
              <a:ext cx="5760" cy="231"/>
            </a:xfrm>
            <a:prstGeom prst="rect">
              <a:avLst/>
            </a:prstGeom>
            <a:noFill/>
            <a:ln w="9525">
              <a:noFill/>
              <a:miter lim="800000"/>
              <a:headEnd/>
              <a:tailEnd/>
            </a:ln>
          </p:spPr>
          <p:txBody>
            <a:bodyPr>
              <a:spAutoFit/>
            </a:bodyPr>
            <a:lstStyle/>
            <a:p>
              <a:pPr>
                <a:spcBef>
                  <a:spcPct val="50000"/>
                </a:spcBef>
              </a:pPr>
              <a:endParaRPr lang="ru-RU" sz="1800" b="1">
                <a:solidFill>
                  <a:srgbClr val="800000"/>
                </a:solidFill>
                <a:latin typeface="Arial" charset="0"/>
              </a:endParaRPr>
            </a:p>
          </p:txBody>
        </p:sp>
        <p:sp>
          <p:nvSpPr>
            <p:cNvPr id="38921" name="Text Box 7"/>
            <p:cNvSpPr txBox="1">
              <a:spLocks noChangeArrowheads="1"/>
            </p:cNvSpPr>
            <p:nvPr/>
          </p:nvSpPr>
          <p:spPr bwMode="auto">
            <a:xfrm>
              <a:off x="0" y="1920"/>
              <a:ext cx="5760" cy="231"/>
            </a:xfrm>
            <a:prstGeom prst="rect">
              <a:avLst/>
            </a:prstGeom>
            <a:noFill/>
            <a:ln w="9525">
              <a:noFill/>
              <a:miter lim="800000"/>
              <a:headEnd/>
              <a:tailEnd/>
            </a:ln>
          </p:spPr>
          <p:txBody>
            <a:bodyPr>
              <a:spAutoFit/>
            </a:bodyPr>
            <a:lstStyle/>
            <a:p>
              <a:pPr>
                <a:spcBef>
                  <a:spcPct val="50000"/>
                </a:spcBef>
              </a:pPr>
              <a:endParaRPr lang="ru-RU" sz="1800">
                <a:solidFill>
                  <a:srgbClr val="800000"/>
                </a:solidFill>
                <a:latin typeface="Arial" charset="0"/>
              </a:endParaRPr>
            </a:p>
          </p:txBody>
        </p:sp>
      </p:grpSp>
      <p:pic>
        <p:nvPicPr>
          <p:cNvPr id="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8288"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00411" y="1988840"/>
            <a:ext cx="8784976" cy="4031873"/>
          </a:xfrm>
          <a:prstGeom prst="rect">
            <a:avLst/>
          </a:prstGeom>
        </p:spPr>
        <p:txBody>
          <a:bodyPr wrap="square">
            <a:spAutoFit/>
          </a:bodyPr>
          <a:lstStyle/>
          <a:p>
            <a:pPr indent="457200" algn="just"/>
            <a:r>
              <a:rPr lang="ru-RU" sz="1600" dirty="0">
                <a:solidFill>
                  <a:srgbClr val="002060"/>
                </a:solidFill>
                <a:latin typeface="Arial" panose="020B0604020202020204" pitchFamily="34" charset="0"/>
                <a:cs typeface="Arial" panose="020B0604020202020204" pitchFamily="34" charset="0"/>
              </a:rPr>
              <a:t>Самооценка организации по критериям премии - неотъемлемая предварительная стадия конкурса. </a:t>
            </a:r>
            <a:endParaRPr lang="ru-RU" sz="1600" dirty="0" smtClean="0">
              <a:solidFill>
                <a:srgbClr val="002060"/>
              </a:solidFill>
              <a:latin typeface="Arial" panose="020B0604020202020204" pitchFamily="34" charset="0"/>
              <a:cs typeface="Arial" panose="020B0604020202020204" pitchFamily="34" charset="0"/>
            </a:endParaRPr>
          </a:p>
          <a:p>
            <a:pPr indent="457200" algn="just"/>
            <a:r>
              <a:rPr lang="ru-RU" sz="1600" dirty="0" smtClean="0">
                <a:solidFill>
                  <a:srgbClr val="002060"/>
                </a:solidFill>
                <a:latin typeface="Arial" panose="020B0604020202020204" pitchFamily="34" charset="0"/>
                <a:cs typeface="Arial" panose="020B0604020202020204" pitchFamily="34" charset="0"/>
              </a:rPr>
              <a:t>На </a:t>
            </a:r>
            <a:r>
              <a:rPr lang="ru-RU" sz="1600" dirty="0">
                <a:solidFill>
                  <a:srgbClr val="002060"/>
                </a:solidFill>
                <a:latin typeface="Arial" panose="020B0604020202020204" pitchFamily="34" charset="0"/>
                <a:cs typeface="Arial" panose="020B0604020202020204" pitchFamily="34" charset="0"/>
              </a:rPr>
              <a:t>основе самооценки организации-соискатели составляют отчет, представляемый на первый </a:t>
            </a:r>
            <a:r>
              <a:rPr lang="ru-RU" sz="1600" dirty="0" smtClean="0">
                <a:solidFill>
                  <a:srgbClr val="002060"/>
                </a:solidFill>
                <a:latin typeface="Arial" panose="020B0604020202020204" pitchFamily="34" charset="0"/>
                <a:cs typeface="Arial" panose="020B0604020202020204" pitchFamily="34" charset="0"/>
              </a:rPr>
              <a:t>этап, вместе с заявкой для экспертной оценки.</a:t>
            </a:r>
          </a:p>
          <a:p>
            <a:pPr indent="457200" algn="just"/>
            <a:r>
              <a:rPr lang="ru-RU" sz="1600" dirty="0" smtClean="0">
                <a:solidFill>
                  <a:srgbClr val="002060"/>
                </a:solidFill>
                <a:latin typeface="Arial" panose="020B0604020202020204" pitchFamily="34" charset="0"/>
                <a:cs typeface="Arial" panose="020B0604020202020204" pitchFamily="34" charset="0"/>
              </a:rPr>
              <a:t> </a:t>
            </a:r>
            <a:r>
              <a:rPr lang="ru-RU" sz="1600" dirty="0">
                <a:solidFill>
                  <a:srgbClr val="002060"/>
                </a:solidFill>
                <a:latin typeface="Arial" panose="020B0604020202020204" pitchFamily="34" charset="0"/>
                <a:cs typeface="Arial" panose="020B0604020202020204" pitchFamily="34" charset="0"/>
              </a:rPr>
              <a:t>Однако самооценка на базе моделей премии используется многими организациями как отдельный метод управления. И даже не участвуя в конкурсе, применение критериев премии позволяет компании получить всестороннюю картину своей деятельности, оценить, удовлетворены ли ее потребители, персонал, поставщики, общество, и на этой основе определить приоритетные направления совершенствования</a:t>
            </a:r>
            <a:r>
              <a:rPr lang="ru-RU" sz="1600" dirty="0" smtClean="0">
                <a:solidFill>
                  <a:srgbClr val="002060"/>
                </a:solidFill>
                <a:latin typeface="Arial" panose="020B0604020202020204" pitchFamily="34" charset="0"/>
                <a:cs typeface="Arial" panose="020B0604020202020204" pitchFamily="34" charset="0"/>
              </a:rPr>
              <a:t>.</a:t>
            </a:r>
          </a:p>
          <a:p>
            <a:pPr indent="457200" algn="just"/>
            <a:r>
              <a:rPr lang="ru-RU" sz="1600" dirty="0">
                <a:solidFill>
                  <a:srgbClr val="002060"/>
                </a:solidFill>
                <a:latin typeface="Arial" panose="020B0604020202020204" pitchFamily="34" charset="0"/>
                <a:cs typeface="Arial" panose="020B0604020202020204" pitchFamily="34" charset="0"/>
              </a:rPr>
              <a:t>Проведение самооценки обеспечивает:</a:t>
            </a:r>
          </a:p>
          <a:p>
            <a:pPr indent="457200" algn="just"/>
            <a:r>
              <a:rPr lang="ru-RU" sz="1600" dirty="0">
                <a:solidFill>
                  <a:srgbClr val="002060"/>
                </a:solidFill>
                <a:latin typeface="Arial" panose="020B0604020202020204" pitchFamily="34" charset="0"/>
                <a:cs typeface="Arial" panose="020B0604020202020204" pitchFamily="34" charset="0"/>
              </a:rPr>
              <a:t>- системный подход к совершенствованию бизнеса; </a:t>
            </a:r>
          </a:p>
          <a:p>
            <a:pPr indent="457200" algn="just"/>
            <a:r>
              <a:rPr lang="ru-RU" sz="1600" dirty="0">
                <a:solidFill>
                  <a:srgbClr val="002060"/>
                </a:solidFill>
                <a:latin typeface="Arial" panose="020B0604020202020204" pitchFamily="34" charset="0"/>
                <a:cs typeface="Arial" panose="020B0604020202020204" pitchFamily="34" charset="0"/>
              </a:rPr>
              <a:t>- использование единого комплекса критериев, широко применяемого во многих организациях при оценке результатов своей деятельности; </a:t>
            </a:r>
          </a:p>
          <a:p>
            <a:pPr indent="457200" algn="just"/>
            <a:r>
              <a:rPr lang="ru-RU" sz="1600" dirty="0">
                <a:solidFill>
                  <a:srgbClr val="002060"/>
                </a:solidFill>
                <a:latin typeface="Arial" panose="020B0604020202020204" pitchFamily="34" charset="0"/>
                <a:cs typeface="Arial" panose="020B0604020202020204" pitchFamily="34" charset="0"/>
              </a:rPr>
              <a:t>- согласованное понимание того, что в реальных условиях должна сделать организация в целом, ее отдельные подразделения и каждый работник, исходя из политики и стратегии компании в области </a:t>
            </a:r>
            <a:r>
              <a:rPr lang="ru-RU" sz="1600" dirty="0" smtClean="0">
                <a:solidFill>
                  <a:srgbClr val="002060"/>
                </a:solidFill>
                <a:latin typeface="Arial" panose="020B0604020202020204" pitchFamily="34" charset="0"/>
                <a:cs typeface="Arial" panose="020B0604020202020204" pitchFamily="34" charset="0"/>
              </a:rPr>
              <a:t>качества. </a:t>
            </a:r>
            <a:endParaRPr lang="ru-RU" sz="1600" dirty="0">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a:off x="107504" y="93676"/>
            <a:ext cx="8853004" cy="553998"/>
          </a:xfrm>
          <a:prstGeom prst="rect">
            <a:avLst/>
          </a:prstGeom>
          <a:noFill/>
        </p:spPr>
        <p:txBody>
          <a:bodyPr wrap="square" rtlCol="0">
            <a:spAutoFit/>
          </a:bodyPr>
          <a:lstStyle/>
          <a:p>
            <a:pPr algn="just"/>
            <a:r>
              <a:rPr lang="ru-RU" sz="1400" b="1" dirty="0" smtClean="0">
                <a:solidFill>
                  <a:srgbClr val="002060"/>
                </a:solidFill>
                <a:latin typeface="Arial" panose="020B0604020202020204" pitchFamily="34" charset="0"/>
                <a:cs typeface="Arial" panose="020B0604020202020204" pitchFamily="34" charset="0"/>
              </a:rPr>
              <a:t>Самооценка </a:t>
            </a:r>
            <a:r>
              <a:rPr lang="ru-RU" sz="1400" b="1" dirty="0">
                <a:solidFill>
                  <a:srgbClr val="002060"/>
                </a:solidFill>
                <a:latin typeface="Arial" panose="020B0604020202020204" pitchFamily="34" charset="0"/>
                <a:cs typeface="Arial" panose="020B0604020202020204" pitchFamily="34" charset="0"/>
              </a:rPr>
              <a:t>организации по критериям </a:t>
            </a:r>
            <a:r>
              <a:rPr lang="ru-RU" sz="1400" b="1" dirty="0" smtClean="0">
                <a:solidFill>
                  <a:srgbClr val="002060"/>
                </a:solidFill>
                <a:latin typeface="Arial" panose="020B0604020202020204" pitchFamily="34" charset="0"/>
                <a:cs typeface="Arial" panose="020B0604020202020204" pitchFamily="34" charset="0"/>
              </a:rPr>
              <a:t>премии </a:t>
            </a:r>
            <a:r>
              <a:rPr lang="ru-RU" sz="1400" b="1" dirty="0">
                <a:solidFill>
                  <a:srgbClr val="002060"/>
                </a:solidFill>
                <a:latin typeface="Arial" panose="020B0604020202020204" pitchFamily="34" charset="0"/>
                <a:cs typeface="Arial" panose="020B0604020202020204" pitchFamily="34" charset="0"/>
              </a:rPr>
              <a:t>Президента Республики Казахстан </a:t>
            </a:r>
            <a:r>
              <a:rPr lang="ru-RU" sz="1400" b="1" dirty="0" smtClean="0">
                <a:solidFill>
                  <a:srgbClr val="002060"/>
                </a:solidFill>
                <a:latin typeface="Arial" panose="020B0604020202020204" pitchFamily="34" charset="0"/>
                <a:cs typeface="Arial" panose="020B0604020202020204" pitchFamily="34" charset="0"/>
              </a:rPr>
              <a:t> «</a:t>
            </a:r>
            <a:r>
              <a:rPr lang="ru-RU" sz="1400" b="1" dirty="0">
                <a:solidFill>
                  <a:srgbClr val="002060"/>
                </a:solidFill>
                <a:latin typeface="Arial" panose="020B0604020202020204" pitchFamily="34" charset="0"/>
                <a:cs typeface="Arial" panose="020B0604020202020204" pitchFamily="34" charset="0"/>
              </a:rPr>
              <a:t>Алтын сапа»</a:t>
            </a:r>
          </a:p>
          <a:p>
            <a:r>
              <a:rPr lang="ru-RU" sz="1600" b="1" dirty="0" smtClean="0">
                <a:solidFill>
                  <a:srgbClr val="002060"/>
                </a:solidFill>
                <a:latin typeface="Arial" panose="020B0604020202020204" pitchFamily="34" charset="0"/>
                <a:cs typeface="Arial" panose="020B0604020202020204" pitchFamily="34" charset="0"/>
              </a:rPr>
              <a:t> </a:t>
            </a:r>
            <a:endParaRPr lang="ru-RU" sz="1600" b="1" dirty="0">
              <a:solidFill>
                <a:srgbClr val="002060"/>
              </a:solidFill>
              <a:latin typeface="Arial" panose="020B0604020202020204" pitchFamily="34" charset="0"/>
              <a:cs typeface="Arial" panose="020B0604020202020204" pitchFamily="34" charset="0"/>
            </a:endParaRPr>
          </a:p>
        </p:txBody>
      </p:sp>
      <p:sp>
        <p:nvSpPr>
          <p:cNvPr id="4" name="TextBox 3"/>
          <p:cNvSpPr txBox="1"/>
          <p:nvPr/>
        </p:nvSpPr>
        <p:spPr>
          <a:xfrm>
            <a:off x="8676456" y="6381328"/>
            <a:ext cx="284052" cy="307777"/>
          </a:xfrm>
          <a:prstGeom prst="rect">
            <a:avLst/>
          </a:prstGeom>
          <a:noFill/>
        </p:spPr>
        <p:txBody>
          <a:bodyPr wrap="none" rtlCol="0">
            <a:spAutoFit/>
          </a:bodyPr>
          <a:lstStyle/>
          <a:p>
            <a:r>
              <a:rPr lang="ru-RU" sz="1400" dirty="0" smtClean="0">
                <a:latin typeface="Arial" panose="020B0604020202020204" pitchFamily="34" charset="0"/>
                <a:cs typeface="Arial" panose="020B0604020202020204" pitchFamily="34" charset="0"/>
              </a:rPr>
              <a:t>2</a:t>
            </a:r>
            <a:endParaRPr lang="ru-RU" sz="1400" dirty="0">
              <a:latin typeface="Arial" panose="020B0604020202020204" pitchFamily="34" charset="0"/>
              <a:cs typeface="Arial" panose="020B0604020202020204" pitchFamily="34" charset="0"/>
            </a:endParaRPr>
          </a:p>
        </p:txBody>
      </p:sp>
      <p:sp>
        <p:nvSpPr>
          <p:cNvPr id="6" name="TextBox 5"/>
          <p:cNvSpPr txBox="1"/>
          <p:nvPr/>
        </p:nvSpPr>
        <p:spPr>
          <a:xfrm>
            <a:off x="300411" y="757032"/>
            <a:ext cx="8660097" cy="1384995"/>
          </a:xfrm>
          <a:prstGeom prst="rect">
            <a:avLst/>
          </a:prstGeom>
          <a:noFill/>
        </p:spPr>
        <p:txBody>
          <a:bodyPr wrap="square" rtlCol="0">
            <a:spAutoFit/>
          </a:bodyPr>
          <a:lstStyle/>
          <a:p>
            <a:pPr indent="457200" algn="just"/>
            <a:r>
              <a:rPr lang="ru-RU" sz="1400" b="1" dirty="0" smtClean="0">
                <a:solidFill>
                  <a:schemeClr val="tx2"/>
                </a:solidFill>
                <a:latin typeface="Arial" panose="020B0604020202020204" pitchFamily="34" charset="0"/>
                <a:cs typeface="Arial" panose="020B0604020202020204" pitchFamily="34" charset="0"/>
              </a:rPr>
              <a:t>В </a:t>
            </a:r>
            <a:r>
              <a:rPr lang="ru-RU" sz="1400" b="1" dirty="0">
                <a:solidFill>
                  <a:schemeClr val="tx2"/>
                </a:solidFill>
                <a:latin typeface="Arial" panose="020B0604020202020204" pitchFamily="34" charset="0"/>
                <a:cs typeface="Arial" panose="020B0604020202020204" pitchFamily="34" charset="0"/>
              </a:rPr>
              <a:t>соответствии с Указом Президента Республики Казахстан от 9 октября 2006 года № 194 </a:t>
            </a:r>
            <a:r>
              <a:rPr lang="ru-RU" sz="1400" b="1" dirty="0" smtClean="0">
                <a:solidFill>
                  <a:schemeClr val="tx2"/>
                </a:solidFill>
                <a:latin typeface="Arial" panose="020B0604020202020204" pitchFamily="34" charset="0"/>
                <a:cs typeface="Arial" panose="020B0604020202020204" pitchFamily="34" charset="0"/>
              </a:rPr>
              <a:t>Приказом организатора конкурса от </a:t>
            </a:r>
            <a:r>
              <a:rPr lang="ru-RU" sz="1400" b="1" dirty="0">
                <a:solidFill>
                  <a:schemeClr val="tx2"/>
                </a:solidFill>
                <a:latin typeface="Arial" panose="020B0604020202020204" pitchFamily="34" charset="0"/>
                <a:cs typeface="Arial" panose="020B0604020202020204" pitchFamily="34" charset="0"/>
              </a:rPr>
              <a:t>11.06.2018 г.№</a:t>
            </a:r>
            <a:r>
              <a:rPr lang="ru-RU" sz="1400" b="1" dirty="0" smtClean="0">
                <a:solidFill>
                  <a:schemeClr val="tx2"/>
                </a:solidFill>
                <a:latin typeface="Arial" panose="020B0604020202020204" pitchFamily="34" charset="0"/>
                <a:cs typeface="Arial" panose="020B0604020202020204" pitchFamily="34" charset="0"/>
              </a:rPr>
              <a:t>136 </a:t>
            </a:r>
            <a:r>
              <a:rPr lang="ru-RU" sz="1400" b="1" dirty="0">
                <a:solidFill>
                  <a:schemeClr val="tx2"/>
                </a:solidFill>
                <a:latin typeface="Arial" panose="020B0604020202020204" pitchFamily="34" charset="0"/>
                <a:cs typeface="Arial" panose="020B0604020202020204" pitchFamily="34" charset="0"/>
              </a:rPr>
              <a:t>утверждены Методические </a:t>
            </a:r>
            <a:r>
              <a:rPr lang="ru-RU" sz="1400" b="1" dirty="0" smtClean="0">
                <a:solidFill>
                  <a:schemeClr val="tx2"/>
                </a:solidFill>
                <a:latin typeface="Arial" panose="020B0604020202020204" pitchFamily="34" charset="0"/>
                <a:cs typeface="Arial" panose="020B0604020202020204" pitchFamily="34" charset="0"/>
              </a:rPr>
              <a:t>рекомендации по </a:t>
            </a:r>
            <a:r>
              <a:rPr lang="ru-RU" sz="1400" b="1" dirty="0">
                <a:solidFill>
                  <a:schemeClr val="tx2"/>
                </a:solidFill>
                <a:latin typeface="Arial" panose="020B0604020202020204" pitchFamily="34" charset="0"/>
                <a:cs typeface="Arial" panose="020B0604020202020204" pitchFamily="34" charset="0"/>
              </a:rPr>
              <a:t>проведению оценки (самооценки) отчетов организаций, </a:t>
            </a:r>
            <a:r>
              <a:rPr lang="ru-RU" sz="1400" b="1" dirty="0" smtClean="0">
                <a:solidFill>
                  <a:schemeClr val="tx2"/>
                </a:solidFill>
                <a:latin typeface="Arial" panose="020B0604020202020204" pitchFamily="34" charset="0"/>
                <a:cs typeface="Arial" panose="020B0604020202020204" pitchFamily="34" charset="0"/>
              </a:rPr>
              <a:t>участвующих </a:t>
            </a:r>
            <a:r>
              <a:rPr lang="ru-RU" sz="1400" b="1" dirty="0">
                <a:solidFill>
                  <a:schemeClr val="tx2"/>
                </a:solidFill>
                <a:latin typeface="Arial" panose="020B0604020202020204" pitchFamily="34" charset="0"/>
                <a:cs typeface="Arial" panose="020B0604020202020204" pitchFamily="34" charset="0"/>
              </a:rPr>
              <a:t>в конкурсе на соискание </a:t>
            </a:r>
            <a:r>
              <a:rPr lang="ru-RU" sz="1400" b="1" dirty="0" smtClean="0">
                <a:solidFill>
                  <a:schemeClr val="tx2"/>
                </a:solidFill>
                <a:latin typeface="Arial" panose="020B0604020202020204" pitchFamily="34" charset="0"/>
                <a:cs typeface="Arial" panose="020B0604020202020204" pitchFamily="34" charset="0"/>
              </a:rPr>
              <a:t>премии Президента </a:t>
            </a:r>
            <a:r>
              <a:rPr lang="ru-RU" sz="1400" b="1" dirty="0">
                <a:solidFill>
                  <a:schemeClr val="tx2"/>
                </a:solidFill>
                <a:latin typeface="Arial" panose="020B0604020202020204" pitchFamily="34" charset="0"/>
                <a:cs typeface="Arial" panose="020B0604020202020204" pitchFamily="34" charset="0"/>
              </a:rPr>
              <a:t>Республики Казахстан «Алтын сапа</a:t>
            </a:r>
            <a:r>
              <a:rPr lang="ru-RU" sz="1400" b="1" dirty="0" smtClean="0">
                <a:solidFill>
                  <a:schemeClr val="tx2"/>
                </a:solidFill>
                <a:latin typeface="Arial" panose="020B0604020202020204" pitchFamily="34" charset="0"/>
                <a:cs typeface="Arial" panose="020B0604020202020204" pitchFamily="34" charset="0"/>
              </a:rPr>
              <a:t>».</a:t>
            </a:r>
          </a:p>
          <a:p>
            <a:pPr indent="457200" algn="just"/>
            <a:r>
              <a:rPr lang="ru-RU" sz="1400" b="1" dirty="0" smtClean="0">
                <a:solidFill>
                  <a:schemeClr val="tx2"/>
                </a:solidFill>
                <a:latin typeface="Arial" panose="020B0604020202020204" pitchFamily="34" charset="0"/>
                <a:cs typeface="Arial" panose="020B0604020202020204" pitchFamily="34" charset="0"/>
              </a:rPr>
              <a:t> Размещено на сайте конкурса:</a:t>
            </a:r>
            <a:r>
              <a:rPr lang="en-US" sz="1400" b="1" dirty="0" smtClean="0">
                <a:solidFill>
                  <a:srgbClr val="C00000"/>
                </a:solidFill>
                <a:latin typeface="Arial" panose="020B0604020202020204" pitchFamily="34" charset="0"/>
                <a:cs typeface="Arial" panose="020B0604020202020204" pitchFamily="34" charset="0"/>
              </a:rPr>
              <a:t>www.altynsapa.kz</a:t>
            </a:r>
            <a:endParaRPr lang="en-US" sz="1400" b="1" dirty="0">
              <a:solidFill>
                <a:srgbClr val="C00000"/>
              </a:solidFill>
              <a:latin typeface="Arial" panose="020B0604020202020204" pitchFamily="34" charset="0"/>
              <a:cs typeface="Arial" panose="020B0604020202020204" pitchFamily="34" charset="0"/>
            </a:endParaRPr>
          </a:p>
          <a:p>
            <a:pPr indent="457200" algn="just"/>
            <a:endParaRPr lang="ru-RU" sz="1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4357071"/>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3511666" y="1534957"/>
            <a:ext cx="2209800" cy="457200"/>
          </a:xfrm>
          <a:prstGeom prst="rect">
            <a:avLst/>
          </a:prstGeom>
          <a:noFill/>
          <a:ln w="9525">
            <a:noFill/>
            <a:miter lim="800000"/>
            <a:headEnd/>
            <a:tailEnd/>
          </a:ln>
        </p:spPr>
        <p:txBody>
          <a:bodyPr>
            <a:spAutoFit/>
          </a:bodyPr>
          <a:lstStyle/>
          <a:p>
            <a:pPr algn="ctr" eaLnBrk="0" hangingPunct="0">
              <a:spcBef>
                <a:spcPct val="50000"/>
              </a:spcBef>
            </a:pPr>
            <a:r>
              <a:rPr lang="en-US" b="1" dirty="0">
                <a:solidFill>
                  <a:srgbClr val="A50021"/>
                </a:solidFill>
                <a:latin typeface="Arial" charset="0"/>
              </a:rPr>
              <a:t>R A D A R</a:t>
            </a:r>
            <a:endParaRPr lang="ru-RU" b="1" dirty="0">
              <a:solidFill>
                <a:srgbClr val="A50021"/>
              </a:solidFill>
              <a:latin typeface="Arial" charset="0"/>
            </a:endParaRPr>
          </a:p>
        </p:txBody>
      </p:sp>
      <p:sp>
        <p:nvSpPr>
          <p:cNvPr id="44036" name="Text Box 4"/>
          <p:cNvSpPr txBox="1">
            <a:spLocks noChangeArrowheads="1"/>
          </p:cNvSpPr>
          <p:nvPr/>
        </p:nvSpPr>
        <p:spPr bwMode="auto">
          <a:xfrm>
            <a:off x="123825" y="3135456"/>
            <a:ext cx="8896350" cy="1249573"/>
          </a:xfrm>
          <a:prstGeom prst="rect">
            <a:avLst/>
          </a:prstGeom>
          <a:noFill/>
          <a:ln w="9525">
            <a:noFill/>
            <a:miter lim="800000"/>
            <a:headEnd/>
            <a:tailEnd/>
          </a:ln>
        </p:spPr>
        <p:txBody>
          <a:bodyPr>
            <a:spAutoFit/>
          </a:bodyPr>
          <a:lstStyle/>
          <a:p>
            <a:pPr eaLnBrk="0" hangingPunct="0"/>
            <a:r>
              <a:rPr lang="en-US" sz="1000" b="1" dirty="0">
                <a:solidFill>
                  <a:srgbClr val="A50021"/>
                </a:solidFill>
                <a:latin typeface="Arial" charset="0"/>
              </a:rPr>
              <a:t>Completeness </a:t>
            </a:r>
            <a:r>
              <a:rPr lang="en-US" sz="1000" b="1" dirty="0" smtClean="0">
                <a:solidFill>
                  <a:srgbClr val="A50021"/>
                </a:solidFill>
                <a:latin typeface="Arial" charset="0"/>
              </a:rPr>
              <a:t>and</a:t>
            </a:r>
            <a:endParaRPr lang="ru-RU" sz="1000" b="1" dirty="0" smtClean="0">
              <a:solidFill>
                <a:srgbClr val="A50021"/>
              </a:solidFill>
              <a:latin typeface="Arial" charset="0"/>
            </a:endParaRPr>
          </a:p>
          <a:p>
            <a:pPr eaLnBrk="0" hangingPunct="0"/>
            <a:r>
              <a:rPr lang="en-US" sz="1000" b="1" dirty="0" smtClean="0">
                <a:solidFill>
                  <a:srgbClr val="A50021"/>
                </a:solidFill>
                <a:latin typeface="Arial" charset="0"/>
              </a:rPr>
              <a:t> representativeness</a:t>
            </a:r>
          </a:p>
          <a:p>
            <a:pPr eaLnBrk="0" hangingPunct="0"/>
            <a:r>
              <a:rPr lang="en-US" sz="1200" b="1" dirty="0" smtClean="0">
                <a:solidFill>
                  <a:srgbClr val="A50021"/>
                </a:solidFill>
                <a:latin typeface="Arial" charset="0"/>
              </a:rPr>
              <a:t>Results           </a:t>
            </a:r>
            <a:r>
              <a:rPr lang="ru-RU" sz="1200" b="1" dirty="0" smtClean="0">
                <a:solidFill>
                  <a:srgbClr val="A50021"/>
                </a:solidFill>
                <a:latin typeface="Arial" charset="0"/>
              </a:rPr>
              <a:t>                    </a:t>
            </a:r>
            <a:r>
              <a:rPr lang="en-US" sz="1200" b="1" dirty="0" smtClean="0">
                <a:solidFill>
                  <a:srgbClr val="A50021"/>
                </a:solidFill>
                <a:latin typeface="Arial" charset="0"/>
              </a:rPr>
              <a:t> </a:t>
            </a:r>
            <a:r>
              <a:rPr lang="ru-RU" sz="1200" b="1" dirty="0" smtClean="0">
                <a:solidFill>
                  <a:srgbClr val="A50021"/>
                </a:solidFill>
                <a:latin typeface="Arial" charset="0"/>
              </a:rPr>
              <a:t>         </a:t>
            </a:r>
            <a:r>
              <a:rPr lang="en-US" sz="1200" b="1" dirty="0" smtClean="0">
                <a:solidFill>
                  <a:srgbClr val="A50021"/>
                </a:solidFill>
                <a:latin typeface="Arial" charset="0"/>
              </a:rPr>
              <a:t>Approach             </a:t>
            </a:r>
            <a:r>
              <a:rPr lang="ru-RU" sz="1200" b="1" dirty="0" smtClean="0">
                <a:solidFill>
                  <a:srgbClr val="A50021"/>
                </a:solidFill>
                <a:latin typeface="Arial" charset="0"/>
              </a:rPr>
              <a:t>            </a:t>
            </a:r>
            <a:r>
              <a:rPr lang="en-US" sz="1200" b="1" dirty="0" smtClean="0">
                <a:solidFill>
                  <a:srgbClr val="A50021"/>
                </a:solidFill>
                <a:latin typeface="Arial" charset="0"/>
              </a:rPr>
              <a:t>Deployment         </a:t>
            </a:r>
            <a:r>
              <a:rPr lang="ru-RU" sz="1200" b="1" dirty="0" smtClean="0">
                <a:solidFill>
                  <a:srgbClr val="A50021"/>
                </a:solidFill>
                <a:latin typeface="Arial" charset="0"/>
              </a:rPr>
              <a:t>                            </a:t>
            </a:r>
            <a:r>
              <a:rPr lang="en-US" sz="1200" b="1" dirty="0" smtClean="0">
                <a:solidFill>
                  <a:srgbClr val="A50021"/>
                </a:solidFill>
                <a:latin typeface="Arial" charset="0"/>
              </a:rPr>
              <a:t> Assessment   </a:t>
            </a:r>
            <a:r>
              <a:rPr lang="ru-RU" sz="1200" b="1" dirty="0" smtClean="0">
                <a:solidFill>
                  <a:srgbClr val="A50021"/>
                </a:solidFill>
                <a:latin typeface="Arial" charset="0"/>
              </a:rPr>
              <a:t> </a:t>
            </a:r>
            <a:r>
              <a:rPr lang="en-US" sz="1200" b="1" dirty="0" smtClean="0">
                <a:solidFill>
                  <a:srgbClr val="A50021"/>
                </a:solidFill>
                <a:latin typeface="Arial" charset="0"/>
              </a:rPr>
              <a:t> </a:t>
            </a:r>
            <a:r>
              <a:rPr lang="ru-RU" sz="1200" b="1" dirty="0" smtClean="0">
                <a:solidFill>
                  <a:srgbClr val="A50021"/>
                </a:solidFill>
                <a:latin typeface="Arial" charset="0"/>
              </a:rPr>
              <a:t>     </a:t>
            </a:r>
            <a:r>
              <a:rPr lang="en-US" sz="1200" b="1" dirty="0" smtClean="0">
                <a:solidFill>
                  <a:srgbClr val="A50021"/>
                </a:solidFill>
                <a:latin typeface="Arial" charset="0"/>
              </a:rPr>
              <a:t>Review</a:t>
            </a:r>
          </a:p>
          <a:p>
            <a:pPr eaLnBrk="0" hangingPunct="0">
              <a:spcBef>
                <a:spcPct val="20000"/>
              </a:spcBef>
            </a:pPr>
            <a:r>
              <a:rPr lang="en-US" sz="1200" b="1" dirty="0" smtClean="0">
                <a:solidFill>
                  <a:srgbClr val="A50021"/>
                </a:solidFill>
                <a:latin typeface="Arial" charset="0"/>
              </a:rPr>
              <a:t>(</a:t>
            </a:r>
            <a:r>
              <a:rPr lang="ru-RU" sz="1200" b="1" dirty="0">
                <a:solidFill>
                  <a:srgbClr val="A50021"/>
                </a:solidFill>
                <a:latin typeface="Arial" charset="0"/>
              </a:rPr>
              <a:t>полнота </a:t>
            </a:r>
            <a:r>
              <a:rPr lang="ru-RU" sz="1200" b="1" dirty="0" smtClean="0">
                <a:solidFill>
                  <a:srgbClr val="A50021"/>
                </a:solidFill>
                <a:latin typeface="Arial" charset="0"/>
              </a:rPr>
              <a:t>охвата                         (</a:t>
            </a:r>
            <a:r>
              <a:rPr lang="ru-RU" sz="1200" b="1" dirty="0">
                <a:solidFill>
                  <a:srgbClr val="A50021"/>
                </a:solidFill>
                <a:latin typeface="Arial" charset="0"/>
              </a:rPr>
              <a:t>подход) </a:t>
            </a:r>
            <a:r>
              <a:rPr lang="ru-RU" sz="1200" b="1" dirty="0" smtClean="0">
                <a:solidFill>
                  <a:srgbClr val="A50021"/>
                </a:solidFill>
                <a:latin typeface="Arial" charset="0"/>
              </a:rPr>
              <a:t>                   (</a:t>
            </a:r>
            <a:r>
              <a:rPr lang="ru-RU" sz="1200" b="1" dirty="0">
                <a:solidFill>
                  <a:srgbClr val="A50021"/>
                </a:solidFill>
                <a:latin typeface="Arial" charset="0"/>
              </a:rPr>
              <a:t>полнота подхода) </a:t>
            </a:r>
            <a:r>
              <a:rPr lang="ru-RU" sz="1200" b="1" dirty="0" smtClean="0">
                <a:solidFill>
                  <a:srgbClr val="A50021"/>
                </a:solidFill>
                <a:latin typeface="Arial" charset="0"/>
              </a:rPr>
              <a:t>                                  (</a:t>
            </a:r>
            <a:r>
              <a:rPr lang="ru-RU" sz="1200" b="1" dirty="0">
                <a:solidFill>
                  <a:srgbClr val="A50021"/>
                </a:solidFill>
                <a:latin typeface="Arial" charset="0"/>
              </a:rPr>
              <a:t>оценка) </a:t>
            </a:r>
            <a:r>
              <a:rPr lang="ru-RU" sz="1200" b="1" dirty="0" smtClean="0">
                <a:solidFill>
                  <a:srgbClr val="A50021"/>
                </a:solidFill>
                <a:latin typeface="Arial" charset="0"/>
              </a:rPr>
              <a:t>        (</a:t>
            </a:r>
            <a:r>
              <a:rPr lang="ru-RU" sz="1200" b="1" dirty="0">
                <a:solidFill>
                  <a:srgbClr val="A50021"/>
                </a:solidFill>
                <a:latin typeface="Arial" charset="0"/>
              </a:rPr>
              <a:t>пересмотр)</a:t>
            </a:r>
          </a:p>
          <a:p>
            <a:pPr eaLnBrk="0" hangingPunct="0">
              <a:spcBef>
                <a:spcPct val="20000"/>
              </a:spcBef>
            </a:pPr>
            <a:r>
              <a:rPr lang="ru-RU" sz="1200" b="1" dirty="0">
                <a:solidFill>
                  <a:srgbClr val="A50021"/>
                </a:solidFill>
                <a:latin typeface="Arial" charset="0"/>
              </a:rPr>
              <a:t>п</a:t>
            </a:r>
            <a:r>
              <a:rPr lang="ru-RU" sz="1200" b="1" dirty="0" smtClean="0">
                <a:solidFill>
                  <a:srgbClr val="A50021"/>
                </a:solidFill>
                <a:latin typeface="Arial" charset="0"/>
              </a:rPr>
              <a:t>редставительности,</a:t>
            </a:r>
            <a:endParaRPr lang="ru-RU" sz="1200" b="1" dirty="0">
              <a:solidFill>
                <a:srgbClr val="A50021"/>
              </a:solidFill>
              <a:latin typeface="Arial" charset="0"/>
            </a:endParaRPr>
          </a:p>
          <a:p>
            <a:pPr eaLnBrk="0" hangingPunct="0">
              <a:spcBef>
                <a:spcPct val="20000"/>
              </a:spcBef>
            </a:pPr>
            <a:r>
              <a:rPr lang="ru-RU" sz="1200" b="1" dirty="0" smtClean="0">
                <a:solidFill>
                  <a:srgbClr val="A50021"/>
                </a:solidFill>
                <a:latin typeface="Arial" charset="0"/>
              </a:rPr>
              <a:t>достижения)</a:t>
            </a:r>
            <a:endParaRPr lang="ru-RU" sz="1200" b="1" dirty="0">
              <a:solidFill>
                <a:srgbClr val="A50021"/>
              </a:solidFill>
              <a:latin typeface="Arial" charset="0"/>
            </a:endParaRPr>
          </a:p>
        </p:txBody>
      </p:sp>
      <p:sp>
        <p:nvSpPr>
          <p:cNvPr id="44037" name="Line 5"/>
          <p:cNvSpPr>
            <a:spLocks noChangeShapeType="1"/>
          </p:cNvSpPr>
          <p:nvPr/>
        </p:nvSpPr>
        <p:spPr bwMode="auto">
          <a:xfrm>
            <a:off x="4499030" y="1893146"/>
            <a:ext cx="0" cy="967358"/>
          </a:xfrm>
          <a:prstGeom prst="line">
            <a:avLst/>
          </a:prstGeom>
          <a:noFill/>
          <a:ln w="38100">
            <a:solidFill>
              <a:srgbClr val="A50021"/>
            </a:solidFill>
            <a:round/>
            <a:headEnd/>
            <a:tailEnd type="triangle" w="med" len="med"/>
          </a:ln>
        </p:spPr>
        <p:txBody>
          <a:bodyPr anchor="ctr"/>
          <a:lstStyle/>
          <a:p>
            <a:endParaRPr lang="ru-RU"/>
          </a:p>
        </p:txBody>
      </p:sp>
      <p:sp>
        <p:nvSpPr>
          <p:cNvPr id="44038" name="Line 6"/>
          <p:cNvSpPr>
            <a:spLocks noChangeShapeType="1"/>
          </p:cNvSpPr>
          <p:nvPr/>
        </p:nvSpPr>
        <p:spPr bwMode="auto">
          <a:xfrm rot="1837116" flipH="1">
            <a:off x="1206281" y="962904"/>
            <a:ext cx="2626980" cy="3054471"/>
          </a:xfrm>
          <a:prstGeom prst="line">
            <a:avLst/>
          </a:prstGeom>
          <a:noFill/>
          <a:ln w="38100">
            <a:solidFill>
              <a:srgbClr val="A50021"/>
            </a:solidFill>
            <a:round/>
            <a:headEnd/>
            <a:tailEnd type="triangle" w="med" len="med"/>
          </a:ln>
        </p:spPr>
        <p:txBody>
          <a:bodyPr anchor="ctr"/>
          <a:lstStyle/>
          <a:p>
            <a:endParaRPr lang="ru-RU"/>
          </a:p>
        </p:txBody>
      </p:sp>
      <p:sp>
        <p:nvSpPr>
          <p:cNvPr id="44039" name="Line 7"/>
          <p:cNvSpPr>
            <a:spLocks noChangeShapeType="1"/>
          </p:cNvSpPr>
          <p:nvPr/>
        </p:nvSpPr>
        <p:spPr bwMode="auto">
          <a:xfrm rot="14738860" flipH="1">
            <a:off x="5235581" y="915937"/>
            <a:ext cx="2836651" cy="3156233"/>
          </a:xfrm>
          <a:prstGeom prst="line">
            <a:avLst/>
          </a:prstGeom>
          <a:noFill/>
          <a:ln w="38100">
            <a:solidFill>
              <a:srgbClr val="A50021"/>
            </a:solidFill>
            <a:round/>
            <a:headEnd/>
            <a:tailEnd type="triangle" w="med" len="med"/>
          </a:ln>
        </p:spPr>
        <p:txBody>
          <a:bodyPr anchor="ctr"/>
          <a:lstStyle/>
          <a:p>
            <a:endParaRPr lang="ru-RU"/>
          </a:p>
        </p:txBody>
      </p:sp>
      <p:sp>
        <p:nvSpPr>
          <p:cNvPr id="44040" name="Line 8"/>
          <p:cNvSpPr>
            <a:spLocks noChangeShapeType="1"/>
          </p:cNvSpPr>
          <p:nvPr/>
        </p:nvSpPr>
        <p:spPr bwMode="auto">
          <a:xfrm rot="1837116" flipH="1">
            <a:off x="3144083" y="1508504"/>
            <a:ext cx="844142" cy="2088836"/>
          </a:xfrm>
          <a:prstGeom prst="line">
            <a:avLst/>
          </a:prstGeom>
          <a:noFill/>
          <a:ln w="38100">
            <a:solidFill>
              <a:srgbClr val="A50021"/>
            </a:solidFill>
            <a:round/>
            <a:headEnd/>
            <a:tailEnd type="triangle" w="med" len="med"/>
          </a:ln>
        </p:spPr>
        <p:txBody>
          <a:bodyPr anchor="ctr"/>
          <a:lstStyle/>
          <a:p>
            <a:endParaRPr lang="ru-RU" dirty="0"/>
          </a:p>
        </p:txBody>
      </p:sp>
      <p:sp>
        <p:nvSpPr>
          <p:cNvPr id="44041" name="Line 9"/>
          <p:cNvSpPr>
            <a:spLocks noChangeShapeType="1"/>
          </p:cNvSpPr>
          <p:nvPr/>
        </p:nvSpPr>
        <p:spPr bwMode="auto">
          <a:xfrm rot="14738860" flipH="1">
            <a:off x="4631175" y="1783288"/>
            <a:ext cx="2245944" cy="1604301"/>
          </a:xfrm>
          <a:prstGeom prst="line">
            <a:avLst/>
          </a:prstGeom>
          <a:noFill/>
          <a:ln w="38100">
            <a:solidFill>
              <a:srgbClr val="A50021"/>
            </a:solidFill>
            <a:round/>
            <a:headEnd/>
            <a:tailEnd type="triangle" w="med" len="med"/>
          </a:ln>
        </p:spPr>
        <p:txBody>
          <a:bodyPr anchor="ctr"/>
          <a:lstStyle/>
          <a:p>
            <a:endParaRPr lang="ru-RU"/>
          </a:p>
        </p:txBody>
      </p:sp>
      <p:sp>
        <p:nvSpPr>
          <p:cNvPr id="44042" name="AutoShape 10"/>
          <p:cNvSpPr>
            <a:spLocks/>
          </p:cNvSpPr>
          <p:nvPr/>
        </p:nvSpPr>
        <p:spPr bwMode="auto">
          <a:xfrm rot="16200000">
            <a:off x="7804993" y="2914647"/>
            <a:ext cx="314522" cy="2170637"/>
          </a:xfrm>
          <a:prstGeom prst="leftBrace">
            <a:avLst>
              <a:gd name="adj1" fmla="val 78472"/>
              <a:gd name="adj2" fmla="val 50111"/>
            </a:avLst>
          </a:prstGeom>
          <a:noFill/>
          <a:ln w="38100">
            <a:solidFill>
              <a:srgbClr val="A50021"/>
            </a:solidFill>
            <a:round/>
            <a:headEnd/>
            <a:tailEnd/>
          </a:ln>
        </p:spPr>
        <p:txBody>
          <a:bodyPr wrap="none" anchor="ctr"/>
          <a:lstStyle/>
          <a:p>
            <a:endParaRPr lang="ru-RU"/>
          </a:p>
        </p:txBody>
      </p:sp>
      <p:sp>
        <p:nvSpPr>
          <p:cNvPr id="44044" name="Text Box 12"/>
          <p:cNvSpPr txBox="1">
            <a:spLocks noChangeArrowheads="1"/>
          </p:cNvSpPr>
          <p:nvPr/>
        </p:nvSpPr>
        <p:spPr bwMode="auto">
          <a:xfrm>
            <a:off x="90487" y="4324957"/>
            <a:ext cx="1581150" cy="1708160"/>
          </a:xfrm>
          <a:prstGeom prst="rect">
            <a:avLst/>
          </a:prstGeom>
          <a:noFill/>
          <a:ln w="9525">
            <a:noFill/>
            <a:miter lim="800000"/>
            <a:headEnd/>
            <a:tailEnd/>
          </a:ln>
        </p:spPr>
        <p:txBody>
          <a:bodyPr>
            <a:spAutoFit/>
          </a:bodyPr>
          <a:lstStyle/>
          <a:p>
            <a:pPr eaLnBrk="0" hangingPunct="0">
              <a:buFontTx/>
              <a:buChar char="•"/>
            </a:pPr>
            <a:r>
              <a:rPr lang="ru-RU" sz="1600" b="1" dirty="0">
                <a:solidFill>
                  <a:srgbClr val="A50021"/>
                </a:solidFill>
                <a:latin typeface="Arial" charset="0"/>
              </a:rPr>
              <a:t> </a:t>
            </a:r>
            <a:r>
              <a:rPr lang="ru-RU" sz="1100" b="1" dirty="0">
                <a:solidFill>
                  <a:srgbClr val="A50021"/>
                </a:solidFill>
                <a:latin typeface="Arial" charset="0"/>
              </a:rPr>
              <a:t>полнота</a:t>
            </a:r>
            <a:br>
              <a:rPr lang="ru-RU" sz="1100" b="1" dirty="0">
                <a:solidFill>
                  <a:srgbClr val="A50021"/>
                </a:solidFill>
                <a:latin typeface="Arial" charset="0"/>
              </a:rPr>
            </a:br>
            <a:r>
              <a:rPr lang="ru-RU" sz="1100" b="1" dirty="0">
                <a:solidFill>
                  <a:srgbClr val="A50021"/>
                </a:solidFill>
                <a:latin typeface="Arial" charset="0"/>
              </a:rPr>
              <a:t>  охвата</a:t>
            </a:r>
          </a:p>
          <a:p>
            <a:pPr eaLnBrk="0" hangingPunct="0">
              <a:buFontTx/>
              <a:buChar char="•"/>
            </a:pPr>
            <a:r>
              <a:rPr lang="ru-RU" sz="1100" b="1" dirty="0">
                <a:solidFill>
                  <a:srgbClr val="A50021"/>
                </a:solidFill>
                <a:latin typeface="Arial" charset="0"/>
              </a:rPr>
              <a:t>целостность</a:t>
            </a:r>
          </a:p>
          <a:p>
            <a:pPr eaLnBrk="0" hangingPunct="0">
              <a:buFontTx/>
              <a:buChar char="•"/>
            </a:pPr>
            <a:r>
              <a:rPr lang="ru-RU" sz="1100" b="1" dirty="0">
                <a:solidFill>
                  <a:srgbClr val="A50021"/>
                </a:solidFill>
                <a:latin typeface="Arial" charset="0"/>
              </a:rPr>
              <a:t>сегментирование</a:t>
            </a:r>
          </a:p>
          <a:p>
            <a:pPr eaLnBrk="0" hangingPunct="0">
              <a:buFontTx/>
              <a:buChar char="•"/>
            </a:pPr>
            <a:r>
              <a:rPr lang="ru-RU" sz="1200" b="1" dirty="0" smtClean="0">
                <a:solidFill>
                  <a:srgbClr val="A50021"/>
                </a:solidFill>
                <a:latin typeface="Arial" charset="0"/>
              </a:rPr>
              <a:t>тенденции       </a:t>
            </a:r>
            <a:endParaRPr lang="ru-RU" sz="1200" b="1" dirty="0">
              <a:solidFill>
                <a:srgbClr val="A50021"/>
              </a:solidFill>
              <a:latin typeface="Arial" charset="0"/>
            </a:endParaRPr>
          </a:p>
          <a:p>
            <a:pPr eaLnBrk="0" hangingPunct="0">
              <a:buFontTx/>
              <a:buChar char="•"/>
            </a:pPr>
            <a:r>
              <a:rPr lang="ru-RU" sz="1100" b="1" dirty="0">
                <a:solidFill>
                  <a:srgbClr val="A50021"/>
                </a:solidFill>
                <a:latin typeface="Arial" charset="0"/>
              </a:rPr>
              <a:t> целевые</a:t>
            </a:r>
            <a:br>
              <a:rPr lang="ru-RU" sz="1100" b="1" dirty="0">
                <a:solidFill>
                  <a:srgbClr val="A50021"/>
                </a:solidFill>
                <a:latin typeface="Arial" charset="0"/>
              </a:rPr>
            </a:br>
            <a:r>
              <a:rPr lang="ru-RU" sz="1100" b="1" dirty="0">
                <a:solidFill>
                  <a:srgbClr val="A50021"/>
                </a:solidFill>
                <a:latin typeface="Arial" charset="0"/>
              </a:rPr>
              <a:t>  показатели</a:t>
            </a:r>
          </a:p>
          <a:p>
            <a:pPr eaLnBrk="0" hangingPunct="0">
              <a:buFontTx/>
              <a:buChar char="•"/>
            </a:pPr>
            <a:r>
              <a:rPr lang="ru-RU" sz="1100" b="1" dirty="0">
                <a:solidFill>
                  <a:srgbClr val="A50021"/>
                </a:solidFill>
                <a:latin typeface="Arial" charset="0"/>
              </a:rPr>
              <a:t> сравнение</a:t>
            </a:r>
          </a:p>
          <a:p>
            <a:pPr eaLnBrk="0" hangingPunct="0">
              <a:buFontTx/>
              <a:buChar char="•"/>
            </a:pPr>
            <a:r>
              <a:rPr lang="ru-RU" sz="1100" b="1" dirty="0">
                <a:solidFill>
                  <a:srgbClr val="A50021"/>
                </a:solidFill>
                <a:latin typeface="Arial" charset="0"/>
              </a:rPr>
              <a:t> </a:t>
            </a:r>
            <a:r>
              <a:rPr lang="ru-RU" sz="1100" b="1" dirty="0" smtClean="0">
                <a:solidFill>
                  <a:srgbClr val="A50021"/>
                </a:solidFill>
                <a:latin typeface="Arial" charset="0"/>
              </a:rPr>
              <a:t>причины</a:t>
            </a:r>
            <a:endParaRPr lang="ru-RU" sz="1100" b="1" dirty="0">
              <a:solidFill>
                <a:srgbClr val="A50021"/>
              </a:solidFill>
              <a:latin typeface="Arial" charset="0"/>
            </a:endParaRPr>
          </a:p>
        </p:txBody>
      </p:sp>
      <p:sp>
        <p:nvSpPr>
          <p:cNvPr id="44045" name="Text Box 13"/>
          <p:cNvSpPr txBox="1">
            <a:spLocks noChangeArrowheads="1"/>
          </p:cNvSpPr>
          <p:nvPr/>
        </p:nvSpPr>
        <p:spPr bwMode="auto">
          <a:xfrm>
            <a:off x="2124862" y="4186714"/>
            <a:ext cx="1683513" cy="744819"/>
          </a:xfrm>
          <a:prstGeom prst="rect">
            <a:avLst/>
          </a:prstGeom>
          <a:noFill/>
          <a:ln w="9525">
            <a:noFill/>
            <a:miter lim="800000"/>
            <a:headEnd/>
            <a:tailEnd/>
          </a:ln>
        </p:spPr>
        <p:txBody>
          <a:bodyPr wrap="square">
            <a:spAutoFit/>
          </a:bodyPr>
          <a:lstStyle/>
          <a:p>
            <a:pPr eaLnBrk="0" hangingPunct="0">
              <a:spcBef>
                <a:spcPct val="50000"/>
              </a:spcBef>
              <a:buFontTx/>
              <a:buChar char="•"/>
            </a:pPr>
            <a:r>
              <a:rPr lang="ru-RU" sz="1600" b="1" dirty="0">
                <a:solidFill>
                  <a:srgbClr val="A50021"/>
                </a:solidFill>
                <a:latin typeface="Arial" charset="0"/>
              </a:rPr>
              <a:t> </a:t>
            </a:r>
            <a:r>
              <a:rPr lang="ru-RU" sz="1200" b="1" dirty="0">
                <a:solidFill>
                  <a:srgbClr val="A50021"/>
                </a:solidFill>
                <a:latin typeface="Arial" charset="0"/>
              </a:rPr>
              <a:t>обоснованность       </a:t>
            </a:r>
          </a:p>
          <a:p>
            <a:pPr eaLnBrk="0" hangingPunct="0">
              <a:spcBef>
                <a:spcPct val="20000"/>
              </a:spcBef>
              <a:buFontTx/>
              <a:buChar char="•"/>
            </a:pPr>
            <a:r>
              <a:rPr lang="ru-RU" sz="1200" b="1" dirty="0">
                <a:solidFill>
                  <a:srgbClr val="A50021"/>
                </a:solidFill>
                <a:latin typeface="Arial" charset="0"/>
              </a:rPr>
              <a:t> интегрирован-</a:t>
            </a:r>
            <a:br>
              <a:rPr lang="ru-RU" sz="1200" b="1" dirty="0">
                <a:solidFill>
                  <a:srgbClr val="A50021"/>
                </a:solidFill>
                <a:latin typeface="Arial" charset="0"/>
              </a:rPr>
            </a:br>
            <a:r>
              <a:rPr lang="ru-RU" sz="1200" b="1" dirty="0">
                <a:solidFill>
                  <a:srgbClr val="A50021"/>
                </a:solidFill>
                <a:latin typeface="Arial" charset="0"/>
              </a:rPr>
              <a:t>  </a:t>
            </a:r>
            <a:r>
              <a:rPr lang="ru-RU" sz="1200" b="1" dirty="0" err="1">
                <a:solidFill>
                  <a:srgbClr val="A50021"/>
                </a:solidFill>
                <a:latin typeface="Arial" charset="0"/>
              </a:rPr>
              <a:t>ность</a:t>
            </a:r>
            <a:endParaRPr lang="ru-RU" sz="1200" b="1" dirty="0">
              <a:solidFill>
                <a:srgbClr val="A50021"/>
              </a:solidFill>
              <a:latin typeface="Arial" charset="0"/>
            </a:endParaRPr>
          </a:p>
        </p:txBody>
      </p:sp>
      <p:sp>
        <p:nvSpPr>
          <p:cNvPr id="44046" name="Text Box 14"/>
          <p:cNvSpPr txBox="1">
            <a:spLocks noChangeArrowheads="1"/>
          </p:cNvSpPr>
          <p:nvPr/>
        </p:nvSpPr>
        <p:spPr bwMode="auto">
          <a:xfrm>
            <a:off x="4131587" y="4088411"/>
            <a:ext cx="1714500" cy="560153"/>
          </a:xfrm>
          <a:prstGeom prst="rect">
            <a:avLst/>
          </a:prstGeom>
          <a:noFill/>
          <a:ln w="9525">
            <a:noFill/>
            <a:miter lim="800000"/>
            <a:headEnd/>
            <a:tailEnd/>
          </a:ln>
        </p:spPr>
        <p:txBody>
          <a:bodyPr>
            <a:spAutoFit/>
          </a:bodyPr>
          <a:lstStyle/>
          <a:p>
            <a:pPr eaLnBrk="0" hangingPunct="0">
              <a:spcBef>
                <a:spcPct val="50000"/>
              </a:spcBef>
              <a:buFontTx/>
              <a:buChar char="•"/>
            </a:pPr>
            <a:r>
              <a:rPr lang="ru-RU" sz="1600" b="1" dirty="0">
                <a:solidFill>
                  <a:srgbClr val="A50021"/>
                </a:solidFill>
                <a:latin typeface="Arial" charset="0"/>
              </a:rPr>
              <a:t> </a:t>
            </a:r>
            <a:r>
              <a:rPr lang="ru-RU" sz="1200" b="1" dirty="0">
                <a:solidFill>
                  <a:srgbClr val="A50021"/>
                </a:solidFill>
                <a:latin typeface="Arial" charset="0"/>
              </a:rPr>
              <a:t>внедрение       </a:t>
            </a:r>
          </a:p>
          <a:p>
            <a:pPr eaLnBrk="0" hangingPunct="0">
              <a:spcBef>
                <a:spcPct val="20000"/>
              </a:spcBef>
              <a:buFontTx/>
              <a:buChar char="•"/>
            </a:pPr>
            <a:r>
              <a:rPr lang="ru-RU" sz="1200" b="1" dirty="0">
                <a:solidFill>
                  <a:srgbClr val="A50021"/>
                </a:solidFill>
                <a:latin typeface="Arial" charset="0"/>
              </a:rPr>
              <a:t> системность</a:t>
            </a:r>
          </a:p>
        </p:txBody>
      </p:sp>
      <p:sp>
        <p:nvSpPr>
          <p:cNvPr id="44047" name="Text Box 15"/>
          <p:cNvSpPr txBox="1">
            <a:spLocks noChangeArrowheads="1"/>
          </p:cNvSpPr>
          <p:nvPr/>
        </p:nvSpPr>
        <p:spPr bwMode="auto">
          <a:xfrm>
            <a:off x="7412391" y="4168248"/>
            <a:ext cx="1524000" cy="781752"/>
          </a:xfrm>
          <a:prstGeom prst="rect">
            <a:avLst/>
          </a:prstGeom>
          <a:noFill/>
          <a:ln w="9525">
            <a:noFill/>
            <a:miter lim="800000"/>
            <a:headEnd/>
            <a:tailEnd/>
          </a:ln>
        </p:spPr>
        <p:txBody>
          <a:bodyPr>
            <a:spAutoFit/>
          </a:bodyPr>
          <a:lstStyle/>
          <a:p>
            <a:pPr eaLnBrk="0" hangingPunct="0">
              <a:spcBef>
                <a:spcPct val="50000"/>
              </a:spcBef>
              <a:buFontTx/>
              <a:buChar char="•"/>
            </a:pPr>
            <a:r>
              <a:rPr lang="ru-RU" sz="1600" b="1" dirty="0">
                <a:solidFill>
                  <a:srgbClr val="A50021"/>
                </a:solidFill>
                <a:latin typeface="Arial" charset="0"/>
              </a:rPr>
              <a:t> </a:t>
            </a:r>
            <a:r>
              <a:rPr lang="ru-RU" sz="1200" b="1" dirty="0">
                <a:solidFill>
                  <a:srgbClr val="A50021"/>
                </a:solidFill>
                <a:latin typeface="Arial" charset="0"/>
              </a:rPr>
              <a:t>измерение       </a:t>
            </a:r>
          </a:p>
          <a:p>
            <a:pPr eaLnBrk="0" hangingPunct="0">
              <a:spcBef>
                <a:spcPct val="20000"/>
              </a:spcBef>
              <a:buFontTx/>
              <a:buChar char="•"/>
            </a:pPr>
            <a:r>
              <a:rPr lang="ru-RU" sz="1200" b="1" dirty="0">
                <a:solidFill>
                  <a:srgbClr val="A50021"/>
                </a:solidFill>
                <a:latin typeface="Arial" charset="0"/>
              </a:rPr>
              <a:t> изучение</a:t>
            </a:r>
          </a:p>
          <a:p>
            <a:pPr eaLnBrk="0" hangingPunct="0">
              <a:spcBef>
                <a:spcPct val="20000"/>
              </a:spcBef>
              <a:buFontTx/>
              <a:buChar char="•"/>
            </a:pPr>
            <a:r>
              <a:rPr lang="ru-RU" sz="1200" b="1" dirty="0">
                <a:solidFill>
                  <a:srgbClr val="A50021"/>
                </a:solidFill>
                <a:latin typeface="Arial" charset="0"/>
              </a:rPr>
              <a:t> улучшение</a:t>
            </a:r>
          </a:p>
        </p:txBody>
      </p:sp>
      <p:sp>
        <p:nvSpPr>
          <p:cNvPr id="44048" name="Line 16"/>
          <p:cNvSpPr>
            <a:spLocks noChangeShapeType="1"/>
          </p:cNvSpPr>
          <p:nvPr/>
        </p:nvSpPr>
        <p:spPr bwMode="auto">
          <a:xfrm>
            <a:off x="107672" y="6119336"/>
            <a:ext cx="1485900" cy="0"/>
          </a:xfrm>
          <a:prstGeom prst="line">
            <a:avLst/>
          </a:prstGeom>
          <a:noFill/>
          <a:ln w="38100">
            <a:solidFill>
              <a:srgbClr val="A50021"/>
            </a:solidFill>
            <a:round/>
            <a:headEnd/>
            <a:tailEnd/>
          </a:ln>
        </p:spPr>
        <p:txBody>
          <a:bodyPr anchor="ctr"/>
          <a:lstStyle/>
          <a:p>
            <a:endParaRPr lang="ru-RU"/>
          </a:p>
        </p:txBody>
      </p:sp>
      <p:sp>
        <p:nvSpPr>
          <p:cNvPr id="44049" name="Line 17"/>
          <p:cNvSpPr>
            <a:spLocks noChangeShapeType="1"/>
          </p:cNvSpPr>
          <p:nvPr/>
        </p:nvSpPr>
        <p:spPr bwMode="auto">
          <a:xfrm flipH="1" flipV="1">
            <a:off x="1593572" y="5961512"/>
            <a:ext cx="0" cy="190500"/>
          </a:xfrm>
          <a:prstGeom prst="line">
            <a:avLst/>
          </a:prstGeom>
          <a:noFill/>
          <a:ln w="38100">
            <a:solidFill>
              <a:srgbClr val="A50021"/>
            </a:solidFill>
            <a:round/>
            <a:headEnd/>
            <a:tailEnd/>
          </a:ln>
        </p:spPr>
        <p:txBody>
          <a:bodyPr anchor="ctr"/>
          <a:lstStyle/>
          <a:p>
            <a:endParaRPr lang="ru-RU"/>
          </a:p>
        </p:txBody>
      </p:sp>
      <p:sp>
        <p:nvSpPr>
          <p:cNvPr id="44050" name="Line 18"/>
          <p:cNvSpPr>
            <a:spLocks noChangeShapeType="1"/>
          </p:cNvSpPr>
          <p:nvPr/>
        </p:nvSpPr>
        <p:spPr bwMode="auto">
          <a:xfrm flipH="1" flipV="1">
            <a:off x="95250" y="5928836"/>
            <a:ext cx="0" cy="190500"/>
          </a:xfrm>
          <a:prstGeom prst="line">
            <a:avLst/>
          </a:prstGeom>
          <a:noFill/>
          <a:ln w="38100">
            <a:solidFill>
              <a:srgbClr val="A50021"/>
            </a:solidFill>
            <a:round/>
            <a:headEnd/>
            <a:tailEnd/>
          </a:ln>
        </p:spPr>
        <p:txBody>
          <a:bodyPr anchor="ctr"/>
          <a:lstStyle/>
          <a:p>
            <a:endParaRPr lang="ru-RU"/>
          </a:p>
        </p:txBody>
      </p:sp>
      <p:sp>
        <p:nvSpPr>
          <p:cNvPr id="44052" name="Line 20"/>
          <p:cNvSpPr>
            <a:spLocks noChangeShapeType="1"/>
          </p:cNvSpPr>
          <p:nvPr/>
        </p:nvSpPr>
        <p:spPr bwMode="auto">
          <a:xfrm flipH="1" flipV="1">
            <a:off x="1732372" y="5946058"/>
            <a:ext cx="0" cy="190500"/>
          </a:xfrm>
          <a:prstGeom prst="line">
            <a:avLst/>
          </a:prstGeom>
          <a:noFill/>
          <a:ln w="38100">
            <a:solidFill>
              <a:srgbClr val="A50021"/>
            </a:solidFill>
            <a:round/>
            <a:headEnd/>
            <a:tailEnd/>
          </a:ln>
        </p:spPr>
        <p:txBody>
          <a:bodyPr anchor="ctr"/>
          <a:lstStyle/>
          <a:p>
            <a:endParaRPr lang="ru-RU"/>
          </a:p>
        </p:txBody>
      </p:sp>
      <p:sp>
        <p:nvSpPr>
          <p:cNvPr id="44053" name="Line 21"/>
          <p:cNvSpPr>
            <a:spLocks noChangeShapeType="1"/>
          </p:cNvSpPr>
          <p:nvPr/>
        </p:nvSpPr>
        <p:spPr bwMode="auto">
          <a:xfrm flipH="1" flipV="1">
            <a:off x="9047572" y="5917815"/>
            <a:ext cx="0" cy="190500"/>
          </a:xfrm>
          <a:prstGeom prst="line">
            <a:avLst/>
          </a:prstGeom>
          <a:noFill/>
          <a:ln w="38100">
            <a:solidFill>
              <a:srgbClr val="A50021"/>
            </a:solidFill>
            <a:round/>
            <a:headEnd/>
            <a:tailEnd/>
          </a:ln>
        </p:spPr>
        <p:txBody>
          <a:bodyPr anchor="ctr"/>
          <a:lstStyle/>
          <a:p>
            <a:endParaRPr lang="ru-RU"/>
          </a:p>
        </p:txBody>
      </p:sp>
      <p:sp>
        <p:nvSpPr>
          <p:cNvPr id="44054" name="Text Box 22"/>
          <p:cNvSpPr txBox="1">
            <a:spLocks noChangeArrowheads="1"/>
          </p:cNvSpPr>
          <p:nvPr/>
        </p:nvSpPr>
        <p:spPr bwMode="auto">
          <a:xfrm>
            <a:off x="113122" y="6119336"/>
            <a:ext cx="1619250" cy="715581"/>
          </a:xfrm>
          <a:prstGeom prst="rect">
            <a:avLst/>
          </a:prstGeom>
          <a:noFill/>
          <a:ln w="9525">
            <a:noFill/>
            <a:miter lim="800000"/>
            <a:headEnd/>
            <a:tailEnd/>
          </a:ln>
        </p:spPr>
        <p:txBody>
          <a:bodyPr>
            <a:spAutoFit/>
          </a:bodyPr>
          <a:lstStyle/>
          <a:p>
            <a:pPr algn="ctr" eaLnBrk="0" hangingPunct="0"/>
            <a:r>
              <a:rPr lang="ru-RU" sz="1350" b="1" dirty="0">
                <a:solidFill>
                  <a:srgbClr val="A50021"/>
                </a:solidFill>
                <a:latin typeface="Arial" charset="0"/>
              </a:rPr>
              <a:t>Критерии «Результаты</a:t>
            </a:r>
            <a:r>
              <a:rPr lang="ru-RU" sz="1350" b="1" dirty="0" smtClean="0">
                <a:solidFill>
                  <a:srgbClr val="A50021"/>
                </a:solidFill>
                <a:latin typeface="Arial" charset="0"/>
              </a:rPr>
              <a:t>»</a:t>
            </a:r>
          </a:p>
          <a:p>
            <a:pPr algn="ctr" eaLnBrk="0" hangingPunct="0"/>
            <a:r>
              <a:rPr lang="ru-RU" sz="1350" b="1" dirty="0" smtClean="0">
                <a:solidFill>
                  <a:srgbClr val="A50021"/>
                </a:solidFill>
                <a:latin typeface="Arial" charset="0"/>
              </a:rPr>
              <a:t> </a:t>
            </a:r>
            <a:r>
              <a:rPr lang="ru-RU" sz="1350" b="1" dirty="0">
                <a:solidFill>
                  <a:srgbClr val="A50021"/>
                </a:solidFill>
                <a:latin typeface="Arial" charset="0"/>
              </a:rPr>
              <a:t>6 – 9</a:t>
            </a:r>
          </a:p>
        </p:txBody>
      </p:sp>
      <p:sp>
        <p:nvSpPr>
          <p:cNvPr id="44055" name="Text Box 23"/>
          <p:cNvSpPr txBox="1">
            <a:spLocks noChangeArrowheads="1"/>
          </p:cNvSpPr>
          <p:nvPr/>
        </p:nvSpPr>
        <p:spPr bwMode="auto">
          <a:xfrm>
            <a:off x="3964001" y="6196717"/>
            <a:ext cx="3024335" cy="307777"/>
          </a:xfrm>
          <a:prstGeom prst="rect">
            <a:avLst/>
          </a:prstGeom>
          <a:noFill/>
          <a:ln w="9525">
            <a:noFill/>
            <a:miter lim="800000"/>
            <a:headEnd/>
            <a:tailEnd/>
          </a:ln>
        </p:spPr>
        <p:txBody>
          <a:bodyPr wrap="square">
            <a:spAutoFit/>
          </a:bodyPr>
          <a:lstStyle/>
          <a:p>
            <a:pPr algn="ctr" eaLnBrk="0" hangingPunct="0">
              <a:spcBef>
                <a:spcPct val="50000"/>
              </a:spcBef>
            </a:pPr>
            <a:r>
              <a:rPr lang="ru-RU" sz="1400" b="1" dirty="0">
                <a:solidFill>
                  <a:srgbClr val="A50021"/>
                </a:solidFill>
                <a:latin typeface="Arial" charset="0"/>
              </a:rPr>
              <a:t>Критерии «Возможности» 1 – 5</a:t>
            </a:r>
          </a:p>
        </p:txBody>
      </p:sp>
      <p:sp>
        <p:nvSpPr>
          <p:cNvPr id="27" name="Line 19"/>
          <p:cNvSpPr>
            <a:spLocks noChangeShapeType="1"/>
          </p:cNvSpPr>
          <p:nvPr/>
        </p:nvSpPr>
        <p:spPr bwMode="auto">
          <a:xfrm flipV="1">
            <a:off x="1704975" y="6108315"/>
            <a:ext cx="7315200" cy="0"/>
          </a:xfrm>
          <a:prstGeom prst="line">
            <a:avLst/>
          </a:prstGeom>
          <a:noFill/>
          <a:ln w="38100">
            <a:solidFill>
              <a:srgbClr val="A50021"/>
            </a:solidFill>
            <a:round/>
            <a:headEnd/>
            <a:tailEnd/>
          </a:ln>
        </p:spPr>
        <p:txBody>
          <a:bodyPr anchor="ctr"/>
          <a:lstStyle/>
          <a:p>
            <a:endParaRPr lang="ru-RU"/>
          </a:p>
        </p:txBody>
      </p:sp>
      <p:pic>
        <p:nvPicPr>
          <p:cNvPr id="2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 y="11009"/>
            <a:ext cx="9158288" cy="54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95250" y="29932"/>
            <a:ext cx="9008269" cy="553998"/>
          </a:xfrm>
          <a:prstGeom prst="rect">
            <a:avLst/>
          </a:prstGeom>
          <a:noFill/>
        </p:spPr>
        <p:txBody>
          <a:bodyPr wrap="square" rtlCol="0">
            <a:spAutoFit/>
          </a:bodyPr>
          <a:lstStyle/>
          <a:p>
            <a:pPr algn="just"/>
            <a:r>
              <a:rPr lang="ru-RU" sz="1400" b="1" dirty="0" smtClean="0">
                <a:solidFill>
                  <a:srgbClr val="002060"/>
                </a:solidFill>
                <a:latin typeface="Arial" panose="020B0604020202020204" pitchFamily="34" charset="0"/>
                <a:cs typeface="Arial" panose="020B0604020202020204" pitchFamily="34" charset="0"/>
              </a:rPr>
              <a:t>Самооценка </a:t>
            </a:r>
            <a:r>
              <a:rPr lang="ru-RU" sz="1400" b="1" dirty="0">
                <a:solidFill>
                  <a:srgbClr val="002060"/>
                </a:solidFill>
                <a:latin typeface="Arial" panose="020B0604020202020204" pitchFamily="34" charset="0"/>
                <a:cs typeface="Arial" panose="020B0604020202020204" pitchFamily="34" charset="0"/>
              </a:rPr>
              <a:t>организации по критериям </a:t>
            </a:r>
            <a:r>
              <a:rPr lang="ru-RU" sz="1400" b="1" dirty="0" smtClean="0">
                <a:solidFill>
                  <a:srgbClr val="002060"/>
                </a:solidFill>
                <a:latin typeface="Arial" panose="020B0604020202020204" pitchFamily="34" charset="0"/>
                <a:cs typeface="Arial" panose="020B0604020202020204" pitchFamily="34" charset="0"/>
              </a:rPr>
              <a:t>премии </a:t>
            </a:r>
            <a:r>
              <a:rPr lang="ru-RU" sz="1400" b="1" dirty="0">
                <a:solidFill>
                  <a:srgbClr val="002060"/>
                </a:solidFill>
                <a:latin typeface="Arial" panose="020B0604020202020204" pitchFamily="34" charset="0"/>
                <a:cs typeface="Arial" panose="020B0604020202020204" pitchFamily="34" charset="0"/>
              </a:rPr>
              <a:t>Президента Республики Казахстан </a:t>
            </a:r>
            <a:r>
              <a:rPr lang="ru-RU" sz="1400" b="1" dirty="0" smtClean="0">
                <a:solidFill>
                  <a:srgbClr val="002060"/>
                </a:solidFill>
                <a:latin typeface="Arial" panose="020B0604020202020204" pitchFamily="34" charset="0"/>
                <a:cs typeface="Arial" panose="020B0604020202020204" pitchFamily="34" charset="0"/>
              </a:rPr>
              <a:t> «</a:t>
            </a:r>
            <a:r>
              <a:rPr lang="ru-RU" sz="1400" b="1" dirty="0">
                <a:solidFill>
                  <a:srgbClr val="002060"/>
                </a:solidFill>
                <a:latin typeface="Arial" panose="020B0604020202020204" pitchFamily="34" charset="0"/>
                <a:cs typeface="Arial" panose="020B0604020202020204" pitchFamily="34" charset="0"/>
              </a:rPr>
              <a:t>Алтын сапа»</a:t>
            </a:r>
          </a:p>
          <a:p>
            <a:pPr algn="just"/>
            <a:r>
              <a:rPr lang="ru-RU" sz="1600" b="1" dirty="0" smtClean="0">
                <a:solidFill>
                  <a:srgbClr val="002060"/>
                </a:solidFill>
                <a:latin typeface="Arial" panose="020B0604020202020204" pitchFamily="34" charset="0"/>
                <a:cs typeface="Arial" panose="020B0604020202020204" pitchFamily="34" charset="0"/>
              </a:rPr>
              <a:t> </a:t>
            </a:r>
            <a:endParaRPr lang="ru-RU" sz="1600" b="1" dirty="0">
              <a:solidFill>
                <a:srgbClr val="002060"/>
              </a:solidFill>
              <a:latin typeface="Arial" panose="020B0604020202020204" pitchFamily="34" charset="0"/>
              <a:cs typeface="Arial" panose="020B0604020202020204" pitchFamily="34" charset="0"/>
            </a:endParaRPr>
          </a:p>
        </p:txBody>
      </p:sp>
      <p:sp>
        <p:nvSpPr>
          <p:cNvPr id="33" name="Прямоугольник 3"/>
          <p:cNvSpPr>
            <a:spLocks noChangeArrowheads="1"/>
          </p:cNvSpPr>
          <p:nvPr/>
        </p:nvSpPr>
        <p:spPr bwMode="auto">
          <a:xfrm>
            <a:off x="229895" y="657062"/>
            <a:ext cx="8642350" cy="1046440"/>
          </a:xfrm>
          <a:prstGeom prst="rect">
            <a:avLst/>
          </a:prstGeom>
          <a:noFill/>
          <a:ln w="9525">
            <a:noFill/>
            <a:miter lim="800000"/>
            <a:headEnd/>
            <a:tailEnd/>
          </a:ln>
        </p:spPr>
        <p:txBody>
          <a:bodyPr>
            <a:spAutoFit/>
          </a:bodyPr>
          <a:lstStyle/>
          <a:p>
            <a:pPr algn="just" eaLnBrk="1" hangingPunct="1">
              <a:defRPr/>
            </a:pPr>
            <a:r>
              <a:rPr lang="ru-RU" sz="1600" b="1" dirty="0">
                <a:solidFill>
                  <a:srgbClr val="C00000"/>
                </a:solidFill>
                <a:latin typeface="Arial" panose="020B0604020202020204" pitchFamily="34" charset="0"/>
                <a:cs typeface="Arial" panose="020B0604020202020204" pitchFamily="34" charset="0"/>
              </a:rPr>
              <a:t>И</a:t>
            </a:r>
            <a:r>
              <a:rPr lang="ru-RU" sz="1600" b="1" dirty="0" smtClean="0">
                <a:solidFill>
                  <a:srgbClr val="C00000"/>
                </a:solidFill>
                <a:latin typeface="Arial" panose="020B0604020202020204" pitchFamily="34" charset="0"/>
                <a:cs typeface="Arial" panose="020B0604020202020204" pitchFamily="34" charset="0"/>
              </a:rPr>
              <a:t>спользуется </a:t>
            </a:r>
            <a:r>
              <a:rPr lang="ru-RU" sz="1600" b="1" dirty="0">
                <a:solidFill>
                  <a:srgbClr val="C00000"/>
                </a:solidFill>
                <a:latin typeface="Arial" panose="020B0604020202020204" pitchFamily="34" charset="0"/>
                <a:cs typeface="Arial" panose="020B0604020202020204" pitchFamily="34" charset="0"/>
              </a:rPr>
              <a:t>л</a:t>
            </a:r>
            <a:r>
              <a:rPr lang="ru-RU" sz="1600" b="1" dirty="0" smtClean="0">
                <a:solidFill>
                  <a:srgbClr val="C00000"/>
                </a:solidFill>
                <a:latin typeface="Arial" panose="020B0604020202020204" pitchFamily="34" charset="0"/>
                <a:cs typeface="Arial" panose="020B0604020202020204" pitchFamily="34" charset="0"/>
              </a:rPr>
              <a:t>огика RADAR, </a:t>
            </a:r>
            <a:r>
              <a:rPr lang="ru-RU" sz="1600" dirty="0" smtClean="0">
                <a:solidFill>
                  <a:srgbClr val="002060"/>
                </a:solidFill>
                <a:latin typeface="Arial" panose="020B0604020202020204" pitchFamily="34" charset="0"/>
                <a:cs typeface="Arial" panose="020B0604020202020204" pitchFamily="34" charset="0"/>
              </a:rPr>
              <a:t>которая</a:t>
            </a:r>
            <a:r>
              <a:rPr lang="ru-RU" sz="1600" b="1" dirty="0" smtClean="0">
                <a:solidFill>
                  <a:srgbClr val="C00000"/>
                </a:solidFill>
                <a:latin typeface="Arial" panose="020B0604020202020204" pitchFamily="34" charset="0"/>
                <a:cs typeface="Arial" panose="020B0604020202020204" pitchFamily="34" charset="0"/>
              </a:rPr>
              <a:t> </a:t>
            </a:r>
            <a:r>
              <a:rPr lang="ru-RU" sz="1600" dirty="0">
                <a:solidFill>
                  <a:srgbClr val="222268"/>
                </a:solidFill>
                <a:latin typeface="Arial" panose="020B0604020202020204" pitchFamily="34" charset="0"/>
                <a:cs typeface="Arial" panose="020B0604020202020204" pitchFamily="34" charset="0"/>
              </a:rPr>
              <a:t>является динамической структурой оценки и важным  инструментом управления, который обеспечивает структурированный подход к  рассмотрению эффективности организации.</a:t>
            </a:r>
          </a:p>
          <a:p>
            <a:pPr algn="just" eaLnBrk="1" hangingPunct="1">
              <a:defRPr/>
            </a:pPr>
            <a:r>
              <a:rPr lang="ru-RU" sz="1400" dirty="0">
                <a:solidFill>
                  <a:srgbClr val="000000"/>
                </a:solidFill>
                <a:latin typeface="+mn-lt"/>
                <a:cs typeface="Times New Roman" pitchFamily="18" charset="0"/>
              </a:rPr>
              <a:t> </a:t>
            </a:r>
          </a:p>
        </p:txBody>
      </p:sp>
      <p:sp>
        <p:nvSpPr>
          <p:cNvPr id="2" name="TextBox 1"/>
          <p:cNvSpPr txBox="1"/>
          <p:nvPr/>
        </p:nvSpPr>
        <p:spPr>
          <a:xfrm>
            <a:off x="8676456" y="6525344"/>
            <a:ext cx="284052" cy="307777"/>
          </a:xfrm>
          <a:prstGeom prst="rect">
            <a:avLst/>
          </a:prstGeom>
          <a:noFill/>
        </p:spPr>
        <p:txBody>
          <a:bodyPr wrap="none" rtlCol="0">
            <a:spAutoFit/>
          </a:bodyPr>
          <a:lstStyle/>
          <a:p>
            <a:r>
              <a:rPr lang="ru-RU" sz="1400" dirty="0" smtClean="0">
                <a:latin typeface="Arial" panose="020B0604020202020204" pitchFamily="34" charset="0"/>
                <a:cs typeface="Arial" panose="020B0604020202020204" pitchFamily="34" charset="0"/>
              </a:rPr>
              <a:t>3</a:t>
            </a:r>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3710405"/>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Номер слайда 5"/>
          <p:cNvSpPr>
            <a:spLocks noGrp="1"/>
          </p:cNvSpPr>
          <p:nvPr>
            <p:ph type="sldNum" sz="quarter" idx="12"/>
          </p:nvPr>
        </p:nvSpPr>
        <p:spPr>
          <a:xfrm>
            <a:off x="8256588" y="6382501"/>
            <a:ext cx="901700" cy="522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3200">
                <a:solidFill>
                  <a:srgbClr val="085067"/>
                </a:solidFill>
                <a:latin typeface="Arial" panose="020B0604020202020204" pitchFamily="34" charset="0"/>
              </a:defRPr>
            </a:lvl1pPr>
            <a:lvl2pPr marL="742950" indent="-285750">
              <a:spcBef>
                <a:spcPct val="20000"/>
              </a:spcBef>
              <a:buBlip>
                <a:blip r:embed="rId3"/>
              </a:buBlip>
              <a:defRPr sz="2800">
                <a:solidFill>
                  <a:srgbClr val="085067"/>
                </a:solidFill>
                <a:latin typeface="Arial" panose="020B0604020202020204" pitchFamily="34" charset="0"/>
              </a:defRPr>
            </a:lvl2pPr>
            <a:lvl3pPr marL="1143000" indent="-228600">
              <a:spcBef>
                <a:spcPct val="20000"/>
              </a:spcBef>
              <a:buBlip>
                <a:blip r:embed="rId3"/>
              </a:buBlip>
              <a:defRPr sz="2400">
                <a:solidFill>
                  <a:srgbClr val="085067"/>
                </a:solidFill>
                <a:latin typeface="Arial" panose="020B0604020202020204" pitchFamily="34" charset="0"/>
              </a:defRPr>
            </a:lvl3pPr>
            <a:lvl4pPr marL="1600200" indent="-228600">
              <a:spcBef>
                <a:spcPct val="20000"/>
              </a:spcBef>
              <a:buBlip>
                <a:blip r:embed="rId3"/>
              </a:buBlip>
              <a:defRPr sz="2000">
                <a:solidFill>
                  <a:srgbClr val="085067"/>
                </a:solidFill>
                <a:latin typeface="Arial" panose="020B0604020202020204" pitchFamily="34" charset="0"/>
              </a:defRPr>
            </a:lvl4pPr>
            <a:lvl5pPr marL="2057400" indent="-228600">
              <a:spcBef>
                <a:spcPct val="20000"/>
              </a:spcBef>
              <a:buBlip>
                <a:blip r:embed="rId3"/>
              </a:buBlip>
              <a:defRPr sz="2000">
                <a:solidFill>
                  <a:srgbClr val="085067"/>
                </a:solidFill>
                <a:latin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085067"/>
                </a:solidFill>
                <a:latin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085067"/>
                </a:solidFill>
                <a:latin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085067"/>
                </a:solidFill>
                <a:latin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085067"/>
                </a:solidFill>
                <a:latin typeface="Arial" panose="020B0604020202020204" pitchFamily="34" charset="0"/>
              </a:defRPr>
            </a:lvl9pPr>
          </a:lstStyle>
          <a:p>
            <a:pPr>
              <a:spcBef>
                <a:spcPct val="0"/>
              </a:spcBef>
              <a:buFontTx/>
              <a:buNone/>
            </a:pPr>
            <a:fld id="{A8570666-133A-4F3C-8F7A-47B7868E3038}" type="slidenum">
              <a:rPr lang="ru-RU" altLang="ru-RU" sz="1400">
                <a:solidFill>
                  <a:srgbClr val="002060"/>
                </a:solidFill>
              </a:rPr>
              <a:pPr>
                <a:spcBef>
                  <a:spcPct val="0"/>
                </a:spcBef>
                <a:buFontTx/>
                <a:buNone/>
              </a:pPr>
              <a:t>36</a:t>
            </a:fld>
            <a:endParaRPr lang="ru-RU" altLang="ru-RU" sz="1400" dirty="0">
              <a:solidFill>
                <a:srgbClr val="002060"/>
              </a:solidFill>
            </a:endParaRPr>
          </a:p>
        </p:txBody>
      </p:sp>
      <p:sp>
        <p:nvSpPr>
          <p:cNvPr id="113668" name="Rectangle 3"/>
          <p:cNvSpPr>
            <a:spLocks noChangeArrowheads="1"/>
          </p:cNvSpPr>
          <p:nvPr/>
        </p:nvSpPr>
        <p:spPr bwMode="auto">
          <a:xfrm>
            <a:off x="2519363" y="7173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Blip>
                <a:blip r:embed="rId3"/>
              </a:buBlip>
              <a:tabLst>
                <a:tab pos="5851525" algn="l"/>
              </a:tabLst>
              <a:defRPr sz="3200">
                <a:solidFill>
                  <a:srgbClr val="085067"/>
                </a:solidFill>
                <a:latin typeface="Arial" panose="020B0604020202020204" pitchFamily="34" charset="0"/>
              </a:defRPr>
            </a:lvl1pPr>
            <a:lvl2pPr marL="742950" indent="-285750">
              <a:spcBef>
                <a:spcPct val="20000"/>
              </a:spcBef>
              <a:buBlip>
                <a:blip r:embed="rId3"/>
              </a:buBlip>
              <a:tabLst>
                <a:tab pos="5851525" algn="l"/>
              </a:tabLst>
              <a:defRPr sz="2800">
                <a:solidFill>
                  <a:srgbClr val="085067"/>
                </a:solidFill>
                <a:latin typeface="Arial" panose="020B0604020202020204" pitchFamily="34" charset="0"/>
              </a:defRPr>
            </a:lvl2pPr>
            <a:lvl3pPr marL="1143000" indent="-228600">
              <a:spcBef>
                <a:spcPct val="20000"/>
              </a:spcBef>
              <a:buBlip>
                <a:blip r:embed="rId3"/>
              </a:buBlip>
              <a:tabLst>
                <a:tab pos="5851525" algn="l"/>
              </a:tabLst>
              <a:defRPr sz="2400">
                <a:solidFill>
                  <a:srgbClr val="085067"/>
                </a:solidFill>
                <a:latin typeface="Arial" panose="020B0604020202020204" pitchFamily="34" charset="0"/>
              </a:defRPr>
            </a:lvl3pPr>
            <a:lvl4pPr marL="1600200" indent="-228600">
              <a:spcBef>
                <a:spcPct val="20000"/>
              </a:spcBef>
              <a:buBlip>
                <a:blip r:embed="rId3"/>
              </a:buBlip>
              <a:tabLst>
                <a:tab pos="5851525" algn="l"/>
              </a:tabLst>
              <a:defRPr sz="2000">
                <a:solidFill>
                  <a:srgbClr val="085067"/>
                </a:solidFill>
                <a:latin typeface="Arial" panose="020B0604020202020204" pitchFamily="34" charset="0"/>
              </a:defRPr>
            </a:lvl4pPr>
            <a:lvl5pPr marL="2057400" indent="-228600">
              <a:spcBef>
                <a:spcPct val="20000"/>
              </a:spcBef>
              <a:buBlip>
                <a:blip r:embed="rId3"/>
              </a:buBlip>
              <a:tabLst>
                <a:tab pos="5851525" algn="l"/>
              </a:tabLst>
              <a:defRPr sz="2000">
                <a:solidFill>
                  <a:srgbClr val="085067"/>
                </a:solidFill>
                <a:latin typeface="Arial" panose="020B0604020202020204" pitchFamily="34" charset="0"/>
              </a:defRPr>
            </a:lvl5pPr>
            <a:lvl6pPr marL="2514600" indent="-228600" eaLnBrk="0" fontAlgn="base" hangingPunct="0">
              <a:spcBef>
                <a:spcPct val="20000"/>
              </a:spcBef>
              <a:spcAft>
                <a:spcPct val="0"/>
              </a:spcAft>
              <a:buBlip>
                <a:blip r:embed="rId3"/>
              </a:buBlip>
              <a:tabLst>
                <a:tab pos="5851525" algn="l"/>
              </a:tabLst>
              <a:defRPr sz="2000">
                <a:solidFill>
                  <a:srgbClr val="085067"/>
                </a:solidFill>
                <a:latin typeface="Arial" panose="020B0604020202020204" pitchFamily="34" charset="0"/>
              </a:defRPr>
            </a:lvl6pPr>
            <a:lvl7pPr marL="2971800" indent="-228600" eaLnBrk="0" fontAlgn="base" hangingPunct="0">
              <a:spcBef>
                <a:spcPct val="20000"/>
              </a:spcBef>
              <a:spcAft>
                <a:spcPct val="0"/>
              </a:spcAft>
              <a:buBlip>
                <a:blip r:embed="rId3"/>
              </a:buBlip>
              <a:tabLst>
                <a:tab pos="5851525" algn="l"/>
              </a:tabLst>
              <a:defRPr sz="2000">
                <a:solidFill>
                  <a:srgbClr val="085067"/>
                </a:solidFill>
                <a:latin typeface="Arial" panose="020B0604020202020204" pitchFamily="34" charset="0"/>
              </a:defRPr>
            </a:lvl7pPr>
            <a:lvl8pPr marL="3429000" indent="-228600" eaLnBrk="0" fontAlgn="base" hangingPunct="0">
              <a:spcBef>
                <a:spcPct val="20000"/>
              </a:spcBef>
              <a:spcAft>
                <a:spcPct val="0"/>
              </a:spcAft>
              <a:buBlip>
                <a:blip r:embed="rId3"/>
              </a:buBlip>
              <a:tabLst>
                <a:tab pos="5851525" algn="l"/>
              </a:tabLst>
              <a:defRPr sz="2000">
                <a:solidFill>
                  <a:srgbClr val="085067"/>
                </a:solidFill>
                <a:latin typeface="Arial" panose="020B0604020202020204" pitchFamily="34" charset="0"/>
              </a:defRPr>
            </a:lvl8pPr>
            <a:lvl9pPr marL="3886200" indent="-228600" eaLnBrk="0" fontAlgn="base" hangingPunct="0">
              <a:spcBef>
                <a:spcPct val="20000"/>
              </a:spcBef>
              <a:spcAft>
                <a:spcPct val="0"/>
              </a:spcAft>
              <a:buBlip>
                <a:blip r:embed="rId3"/>
              </a:buBlip>
              <a:tabLst>
                <a:tab pos="5851525" algn="l"/>
              </a:tabLst>
              <a:defRPr sz="2000">
                <a:solidFill>
                  <a:srgbClr val="085067"/>
                </a:solidFill>
                <a:latin typeface="Arial" panose="020B0604020202020204" pitchFamily="34" charset="0"/>
              </a:defRPr>
            </a:lvl9pPr>
          </a:lstStyle>
          <a:p>
            <a:pPr eaLnBrk="1" hangingPunct="1">
              <a:spcBef>
                <a:spcPct val="0"/>
              </a:spcBef>
              <a:buFontTx/>
              <a:buNone/>
            </a:pPr>
            <a:endParaRPr lang="ru-RU" altLang="ru-RU" sz="1800"/>
          </a:p>
        </p:txBody>
      </p:sp>
      <p:graphicFrame>
        <p:nvGraphicFramePr>
          <p:cNvPr id="113669" name="Object 23"/>
          <p:cNvGraphicFramePr>
            <a:graphicFrameLocks noChangeAspect="1"/>
          </p:cNvGraphicFramePr>
          <p:nvPr>
            <p:extLst/>
          </p:nvPr>
        </p:nvGraphicFramePr>
        <p:xfrm>
          <a:off x="359278" y="945536"/>
          <a:ext cx="8096386" cy="5981976"/>
        </p:xfrm>
        <a:graphic>
          <a:graphicData uri="http://schemas.openxmlformats.org/presentationml/2006/ole">
            <mc:AlternateContent xmlns:mc="http://schemas.openxmlformats.org/markup-compatibility/2006">
              <mc:Choice xmlns:v="urn:schemas-microsoft-com:vml" Requires="v">
                <p:oleObj spid="_x0000_s1031" name="Document" r:id="rId4" imgW="9443474" imgH="7106009" progId="Word.Document.8">
                  <p:embed/>
                </p:oleObj>
              </mc:Choice>
              <mc:Fallback>
                <p:oleObj name="Document" r:id="rId4" imgW="9443474" imgH="7106009" progId="Word.Document.8">
                  <p:embed/>
                  <p:pic>
                    <p:nvPicPr>
                      <p:cNvPr id="113669" name="Object 23"/>
                      <p:cNvPicPr>
                        <a:picLocks noChangeAspect="1" noChangeArrowheads="1"/>
                      </p:cNvPicPr>
                      <p:nvPr/>
                    </p:nvPicPr>
                    <p:blipFill>
                      <a:blip r:embed="rId5"/>
                      <a:srcRect/>
                      <a:stretch>
                        <a:fillRect/>
                      </a:stretch>
                    </p:blipFill>
                    <p:spPr bwMode="auto">
                      <a:xfrm>
                        <a:off x="359278" y="945536"/>
                        <a:ext cx="8096386" cy="5981976"/>
                      </a:xfrm>
                      <a:prstGeom prst="rect">
                        <a:avLst/>
                      </a:prstGeom>
                      <a:noFill/>
                      <a:ln w="9525">
                        <a:solidFill>
                          <a:schemeClr val="bg1"/>
                        </a:solidFill>
                        <a:miter lim="800000"/>
                        <a:headEnd/>
                        <a:tailEnd/>
                      </a:ln>
                      <a:extLst/>
                    </p:spPr>
                  </p:pic>
                </p:oleObj>
              </mc:Fallback>
            </mc:AlternateContent>
          </a:graphicData>
        </a:graphic>
      </p:graphicFrame>
      <p:pic>
        <p:nvPicPr>
          <p:cNvPr id="1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58288" cy="575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8884" y="17478"/>
            <a:ext cx="8895604" cy="553998"/>
          </a:xfrm>
          <a:prstGeom prst="rect">
            <a:avLst/>
          </a:prstGeom>
          <a:noFill/>
        </p:spPr>
        <p:txBody>
          <a:bodyPr wrap="square" rtlCol="0">
            <a:spAutoFit/>
          </a:bodyPr>
          <a:lstStyle/>
          <a:p>
            <a:pPr algn="just"/>
            <a:r>
              <a:rPr lang="ru-RU" sz="1400" b="1" dirty="0" smtClean="0">
                <a:solidFill>
                  <a:srgbClr val="002060"/>
                </a:solidFill>
                <a:latin typeface="Arial" panose="020B0604020202020204" pitchFamily="34" charset="0"/>
                <a:cs typeface="Arial" panose="020B0604020202020204" pitchFamily="34" charset="0"/>
              </a:rPr>
              <a:t>Самооценка </a:t>
            </a:r>
            <a:r>
              <a:rPr lang="ru-RU" sz="1400" b="1" dirty="0">
                <a:solidFill>
                  <a:srgbClr val="002060"/>
                </a:solidFill>
                <a:latin typeface="Arial" panose="020B0604020202020204" pitchFamily="34" charset="0"/>
                <a:cs typeface="Arial" panose="020B0604020202020204" pitchFamily="34" charset="0"/>
              </a:rPr>
              <a:t>организации по критериям </a:t>
            </a:r>
            <a:r>
              <a:rPr lang="ru-RU" sz="1400" b="1" dirty="0" smtClean="0">
                <a:solidFill>
                  <a:srgbClr val="002060"/>
                </a:solidFill>
                <a:latin typeface="Arial" panose="020B0604020202020204" pitchFamily="34" charset="0"/>
                <a:cs typeface="Arial" panose="020B0604020202020204" pitchFamily="34" charset="0"/>
              </a:rPr>
              <a:t>премии </a:t>
            </a:r>
            <a:r>
              <a:rPr lang="ru-RU" sz="1400" b="1" dirty="0">
                <a:solidFill>
                  <a:srgbClr val="002060"/>
                </a:solidFill>
                <a:latin typeface="Arial" panose="020B0604020202020204" pitchFamily="34" charset="0"/>
                <a:cs typeface="Arial" panose="020B0604020202020204" pitchFamily="34" charset="0"/>
              </a:rPr>
              <a:t>Президента Республики Казахстан </a:t>
            </a:r>
            <a:r>
              <a:rPr lang="ru-RU" sz="1400" b="1" dirty="0" smtClean="0">
                <a:solidFill>
                  <a:srgbClr val="002060"/>
                </a:solidFill>
                <a:latin typeface="Arial" panose="020B0604020202020204" pitchFamily="34" charset="0"/>
                <a:cs typeface="Arial" panose="020B0604020202020204" pitchFamily="34" charset="0"/>
              </a:rPr>
              <a:t> «</a:t>
            </a:r>
            <a:r>
              <a:rPr lang="ru-RU" sz="1400" b="1" dirty="0">
                <a:solidFill>
                  <a:srgbClr val="002060"/>
                </a:solidFill>
                <a:latin typeface="Arial" panose="020B0604020202020204" pitchFamily="34" charset="0"/>
                <a:cs typeface="Arial" panose="020B0604020202020204" pitchFamily="34" charset="0"/>
              </a:rPr>
              <a:t>Алтын сапа»</a:t>
            </a:r>
          </a:p>
          <a:p>
            <a:r>
              <a:rPr lang="ru-RU" sz="1600" b="1" dirty="0" smtClean="0">
                <a:solidFill>
                  <a:srgbClr val="002060"/>
                </a:solidFill>
                <a:latin typeface="Arial" panose="020B0604020202020204" pitchFamily="34" charset="0"/>
                <a:cs typeface="Arial" panose="020B0604020202020204" pitchFamily="34" charset="0"/>
              </a:rPr>
              <a:t> </a:t>
            </a:r>
            <a:endParaRPr lang="ru-RU" sz="1600" b="1" dirty="0">
              <a:solidFill>
                <a:srgbClr val="002060"/>
              </a:solidFill>
              <a:latin typeface="Arial" panose="020B0604020202020204" pitchFamily="34" charset="0"/>
              <a:cs typeface="Arial" panose="020B0604020202020204" pitchFamily="34" charset="0"/>
            </a:endParaRPr>
          </a:p>
        </p:txBody>
      </p:sp>
      <p:sp>
        <p:nvSpPr>
          <p:cNvPr id="3" name="Прямоугольник 2"/>
          <p:cNvSpPr/>
          <p:nvPr/>
        </p:nvSpPr>
        <p:spPr>
          <a:xfrm>
            <a:off x="1979712" y="607086"/>
            <a:ext cx="5832648" cy="369332"/>
          </a:xfrm>
          <a:prstGeom prst="rect">
            <a:avLst/>
          </a:prstGeom>
        </p:spPr>
        <p:txBody>
          <a:bodyPr wrap="square">
            <a:spAutoFit/>
          </a:bodyPr>
          <a:lstStyle/>
          <a:p>
            <a:r>
              <a:rPr lang="ru-RU" b="1" dirty="0" smtClean="0">
                <a:solidFill>
                  <a:srgbClr val="C00000"/>
                </a:solidFill>
                <a:latin typeface="Arial" panose="020B0604020202020204" pitchFamily="34" charset="0"/>
                <a:cs typeface="Arial" panose="020B0604020202020204" pitchFamily="34" charset="0"/>
              </a:rPr>
              <a:t>логика RADAR – начисление  баллов</a:t>
            </a:r>
            <a:endParaRPr lang="ru-RU" dirty="0"/>
          </a:p>
        </p:txBody>
      </p:sp>
      <p:sp>
        <p:nvSpPr>
          <p:cNvPr id="4" name="Прямоугольник 3"/>
          <p:cNvSpPr/>
          <p:nvPr/>
        </p:nvSpPr>
        <p:spPr>
          <a:xfrm>
            <a:off x="251520" y="5969043"/>
            <a:ext cx="8621650" cy="523220"/>
          </a:xfrm>
          <a:prstGeom prst="rect">
            <a:avLst/>
          </a:prstGeom>
        </p:spPr>
        <p:txBody>
          <a:bodyPr wrap="square">
            <a:spAutoFit/>
          </a:bodyPr>
          <a:lstStyle/>
          <a:p>
            <a:pPr algn="just"/>
            <a:r>
              <a:rPr lang="ru-RU" sz="1400" b="1" dirty="0">
                <a:solidFill>
                  <a:srgbClr val="002060"/>
                </a:solidFill>
                <a:latin typeface="Arial" panose="020B0604020202020204" pitchFamily="34" charset="0"/>
                <a:cs typeface="Arial" panose="020B0604020202020204" pitchFamily="34" charset="0"/>
              </a:rPr>
              <a:t>Оценка организаций участников конкурса на соискание премии ведется по 1000-балльной </a:t>
            </a:r>
            <a:r>
              <a:rPr lang="ru-RU" sz="1400" b="1" dirty="0" smtClean="0">
                <a:solidFill>
                  <a:srgbClr val="002060"/>
                </a:solidFill>
                <a:latin typeface="Arial" panose="020B0604020202020204" pitchFamily="34" charset="0"/>
                <a:cs typeface="Arial" panose="020B0604020202020204" pitchFamily="34" charset="0"/>
              </a:rPr>
              <a:t>системе.  </a:t>
            </a:r>
            <a:r>
              <a:rPr lang="ru-RU" sz="1400" dirty="0" smtClean="0">
                <a:solidFill>
                  <a:srgbClr val="002060"/>
                </a:solidFill>
                <a:latin typeface="Arial" panose="020B0604020202020204" pitchFamily="34" charset="0"/>
                <a:cs typeface="Arial" panose="020B0604020202020204" pitchFamily="34" charset="0"/>
              </a:rPr>
              <a:t>Выражается </a:t>
            </a:r>
            <a:r>
              <a:rPr lang="ru-RU" sz="1400" dirty="0">
                <a:solidFill>
                  <a:srgbClr val="002060"/>
                </a:solidFill>
                <a:latin typeface="Arial" panose="020B0604020202020204" pitchFamily="34" charset="0"/>
                <a:cs typeface="Arial" panose="020B0604020202020204" pitchFamily="34" charset="0"/>
              </a:rPr>
              <a:t>суммарным количеством баллов, выставленных по критериям 1-9.</a:t>
            </a:r>
          </a:p>
        </p:txBody>
      </p:sp>
      <p:sp>
        <p:nvSpPr>
          <p:cNvPr id="2" name="Прямоугольник 1"/>
          <p:cNvSpPr/>
          <p:nvPr/>
        </p:nvSpPr>
        <p:spPr>
          <a:xfrm>
            <a:off x="179512" y="5157192"/>
            <a:ext cx="8738611" cy="784830"/>
          </a:xfrm>
          <a:prstGeom prst="rect">
            <a:avLst/>
          </a:prstGeom>
        </p:spPr>
        <p:txBody>
          <a:bodyPr wrap="square">
            <a:spAutoFit/>
          </a:bodyPr>
          <a:lstStyle/>
          <a:p>
            <a:pPr algn="just"/>
            <a:r>
              <a:rPr lang="ru-RU" sz="1500" dirty="0" smtClean="0">
                <a:latin typeface="Arial" panose="020B0604020202020204" pitchFamily="34" charset="0"/>
                <a:cs typeface="Arial" panose="020B0604020202020204" pitchFamily="34" charset="0"/>
              </a:rPr>
              <a:t>Приведена </a:t>
            </a:r>
            <a:r>
              <a:rPr lang="ru-RU" sz="1500" dirty="0">
                <a:latin typeface="Arial" panose="020B0604020202020204" pitchFamily="34" charset="0"/>
                <a:cs typeface="Arial" panose="020B0604020202020204" pitchFamily="34" charset="0"/>
              </a:rPr>
              <a:t>модель премии, с указанием максимального количества баллов, которое может быть получено организацией по каждому </a:t>
            </a:r>
            <a:r>
              <a:rPr lang="ru-RU" sz="1500" dirty="0" smtClean="0">
                <a:latin typeface="Arial" panose="020B0604020202020204" pitchFamily="34" charset="0"/>
                <a:cs typeface="Arial" panose="020B0604020202020204" pitchFamily="34" charset="0"/>
              </a:rPr>
              <a:t>из 9-критериев, </a:t>
            </a:r>
            <a:r>
              <a:rPr lang="ru-RU" sz="1500" dirty="0">
                <a:latin typeface="Arial" panose="020B0604020202020204" pitchFamily="34" charset="0"/>
                <a:cs typeface="Arial" panose="020B0604020202020204" pitchFamily="34" charset="0"/>
              </a:rPr>
              <a:t>и какой процент это составляет от общей суммы баллов.</a:t>
            </a:r>
          </a:p>
        </p:txBody>
      </p:sp>
    </p:spTree>
    <p:extLst>
      <p:ext uri="{BB962C8B-B14F-4D97-AF65-F5344CB8AC3E}">
        <p14:creationId xmlns:p14="http://schemas.microsoft.com/office/powerpoint/2010/main" val="1554416270"/>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462153" y="640428"/>
            <a:ext cx="8390384" cy="338554"/>
          </a:xfrm>
          <a:prstGeom prst="rect">
            <a:avLst/>
          </a:prstGeom>
          <a:noFill/>
          <a:ln w="9525">
            <a:noFill/>
            <a:miter lim="800000"/>
            <a:headEnd/>
            <a:tailEnd/>
          </a:ln>
          <a:effectLst/>
        </p:spPr>
        <p:txBody>
          <a:bodyPr wrap="square">
            <a:spAutoFit/>
          </a:bodyPr>
          <a:lstStyle/>
          <a:p>
            <a:pPr algn="ctr">
              <a:spcBef>
                <a:spcPct val="50000"/>
              </a:spcBef>
              <a:defRPr/>
            </a:pPr>
            <a:r>
              <a:rPr lang="ru-RU" sz="1600" b="1" dirty="0">
                <a:solidFill>
                  <a:srgbClr val="800000"/>
                </a:solidFill>
                <a:effectLst>
                  <a:outerShdw blurRad="38100" dist="38100" dir="2700000" algn="tl">
                    <a:srgbClr val="000000"/>
                  </a:outerShdw>
                </a:effectLst>
                <a:latin typeface="Arial" charset="0"/>
              </a:rPr>
              <a:t>ОЦЕНКА ПО ГРУППЕ КРИТЕРИЕВ «ВОЗМОЖНОСТИ</a:t>
            </a:r>
            <a:r>
              <a:rPr lang="ru-RU" sz="1600" b="1" dirty="0" smtClean="0">
                <a:solidFill>
                  <a:srgbClr val="800000"/>
                </a:solidFill>
                <a:effectLst>
                  <a:outerShdw blurRad="38100" dist="38100" dir="2700000" algn="tl">
                    <a:srgbClr val="000000"/>
                  </a:outerShdw>
                </a:effectLst>
                <a:latin typeface="Arial" charset="0"/>
              </a:rPr>
              <a:t>» (1-5)</a:t>
            </a:r>
            <a:endParaRPr lang="ru-RU" sz="1600" b="1" dirty="0">
              <a:solidFill>
                <a:srgbClr val="800000"/>
              </a:solidFill>
              <a:effectLst>
                <a:outerShdw blurRad="38100" dist="38100" dir="2700000" algn="tl">
                  <a:srgbClr val="000000"/>
                </a:outerShdw>
              </a:effectLst>
              <a:latin typeface="Arial" charset="0"/>
            </a:endParaRPr>
          </a:p>
        </p:txBody>
      </p:sp>
      <p:grpSp>
        <p:nvGrpSpPr>
          <p:cNvPr id="2" name="Group 9"/>
          <p:cNvGrpSpPr>
            <a:grpSpLocks/>
          </p:cNvGrpSpPr>
          <p:nvPr/>
        </p:nvGrpSpPr>
        <p:grpSpPr bwMode="auto">
          <a:xfrm>
            <a:off x="90551" y="1057665"/>
            <a:ext cx="8915300" cy="2229044"/>
            <a:chOff x="2" y="658"/>
            <a:chExt cx="5856" cy="1500"/>
          </a:xfrm>
        </p:grpSpPr>
        <p:sp>
          <p:nvSpPr>
            <p:cNvPr id="38917" name="Text Box 3"/>
            <p:cNvSpPr txBox="1">
              <a:spLocks noChangeArrowheads="1"/>
            </p:cNvSpPr>
            <p:nvPr/>
          </p:nvSpPr>
          <p:spPr bwMode="auto">
            <a:xfrm>
              <a:off x="61" y="658"/>
              <a:ext cx="5760" cy="394"/>
            </a:xfrm>
            <a:prstGeom prst="rect">
              <a:avLst/>
            </a:prstGeom>
            <a:noFill/>
            <a:ln w="9525">
              <a:noFill/>
              <a:miter lim="800000"/>
              <a:headEnd/>
              <a:tailEnd/>
            </a:ln>
          </p:spPr>
          <p:txBody>
            <a:bodyPr>
              <a:spAutoFit/>
            </a:bodyPr>
            <a:lstStyle/>
            <a:p>
              <a:pPr>
                <a:spcBef>
                  <a:spcPct val="50000"/>
                </a:spcBef>
              </a:pPr>
              <a:r>
                <a:rPr lang="ru-RU" sz="1600" b="1" dirty="0" smtClean="0">
                  <a:solidFill>
                    <a:srgbClr val="002060"/>
                  </a:solidFill>
                  <a:latin typeface="Arial" charset="0"/>
                </a:rPr>
                <a:t>Оценка по группе «ВОЗМОЖНОСТИ»  по критериям 1-5 проводится </a:t>
              </a:r>
              <a:r>
                <a:rPr lang="ru-RU" sz="1600" b="1" dirty="0">
                  <a:solidFill>
                    <a:srgbClr val="002060"/>
                  </a:solidFill>
                  <a:latin typeface="Arial" charset="0"/>
                </a:rPr>
                <a:t>по трем элемента:</a:t>
              </a:r>
            </a:p>
          </p:txBody>
        </p:sp>
        <p:sp>
          <p:nvSpPr>
            <p:cNvPr id="38919" name="Text Box 5"/>
            <p:cNvSpPr txBox="1">
              <a:spLocks noChangeArrowheads="1"/>
            </p:cNvSpPr>
            <p:nvPr/>
          </p:nvSpPr>
          <p:spPr bwMode="auto">
            <a:xfrm>
              <a:off x="2" y="995"/>
              <a:ext cx="5856" cy="559"/>
            </a:xfrm>
            <a:prstGeom prst="rect">
              <a:avLst/>
            </a:prstGeom>
            <a:noFill/>
            <a:ln w="9525">
              <a:noFill/>
              <a:miter lim="800000"/>
              <a:headEnd/>
              <a:tailEnd/>
            </a:ln>
          </p:spPr>
          <p:txBody>
            <a:bodyPr wrap="square">
              <a:spAutoFit/>
            </a:bodyPr>
            <a:lstStyle/>
            <a:p>
              <a:pPr marL="482600" indent="185738">
                <a:buFontTx/>
                <a:buChar char="•"/>
              </a:pPr>
              <a:r>
                <a:rPr lang="ru-RU" sz="1600" b="1" i="1" dirty="0">
                  <a:solidFill>
                    <a:srgbClr val="800000"/>
                  </a:solidFill>
                  <a:latin typeface="Arial" charset="0"/>
                </a:rPr>
                <a:t>совершенство подхода,</a:t>
              </a:r>
            </a:p>
            <a:p>
              <a:pPr marL="482600" indent="185738">
                <a:buFontTx/>
                <a:buChar char="•"/>
              </a:pPr>
              <a:r>
                <a:rPr lang="ru-RU" sz="1600" b="1" i="1" dirty="0">
                  <a:solidFill>
                    <a:srgbClr val="800000"/>
                  </a:solidFill>
                  <a:latin typeface="Arial" charset="0"/>
                </a:rPr>
                <a:t> </a:t>
              </a:r>
              <a:r>
                <a:rPr lang="ru-RU" sz="1600" b="1" i="1" dirty="0" smtClean="0">
                  <a:solidFill>
                    <a:srgbClr val="800000"/>
                  </a:solidFill>
                  <a:latin typeface="Arial" charset="0"/>
                </a:rPr>
                <a:t>развертывание подхода</a:t>
              </a:r>
              <a:r>
                <a:rPr lang="ru-RU" sz="1600" b="1" i="1" dirty="0">
                  <a:solidFill>
                    <a:srgbClr val="800000"/>
                  </a:solidFill>
                  <a:latin typeface="Arial" charset="0"/>
                </a:rPr>
                <a:t>,</a:t>
              </a:r>
            </a:p>
            <a:p>
              <a:pPr marL="482600" indent="185738">
                <a:buFontTx/>
                <a:buChar char="•"/>
              </a:pPr>
              <a:r>
                <a:rPr lang="ru-RU" sz="1600" b="1" i="1" dirty="0">
                  <a:solidFill>
                    <a:srgbClr val="800000"/>
                  </a:solidFill>
                  <a:latin typeface="Arial" charset="0"/>
                </a:rPr>
                <a:t>оценка и совершенствование </a:t>
              </a:r>
              <a:r>
                <a:rPr lang="ru-RU" sz="1600" b="1" i="1" dirty="0" smtClean="0">
                  <a:solidFill>
                    <a:srgbClr val="800000"/>
                  </a:solidFill>
                  <a:latin typeface="Arial" charset="0"/>
                </a:rPr>
                <a:t>подхода.</a:t>
              </a:r>
              <a:endParaRPr lang="ru-RU" sz="1600" b="1" i="1" dirty="0">
                <a:solidFill>
                  <a:srgbClr val="800000"/>
                </a:solidFill>
                <a:latin typeface="Arial" charset="0"/>
              </a:endParaRPr>
            </a:p>
          </p:txBody>
        </p:sp>
        <p:sp>
          <p:nvSpPr>
            <p:cNvPr id="38920" name="Text Box 6"/>
            <p:cNvSpPr txBox="1">
              <a:spLocks noChangeArrowheads="1"/>
            </p:cNvSpPr>
            <p:nvPr/>
          </p:nvSpPr>
          <p:spPr bwMode="auto">
            <a:xfrm>
              <a:off x="2" y="1723"/>
              <a:ext cx="5760" cy="435"/>
            </a:xfrm>
            <a:prstGeom prst="rect">
              <a:avLst/>
            </a:prstGeom>
            <a:noFill/>
            <a:ln w="9525">
              <a:noFill/>
              <a:miter lim="800000"/>
              <a:headEnd/>
              <a:tailEnd/>
            </a:ln>
          </p:spPr>
          <p:txBody>
            <a:bodyPr>
              <a:spAutoFit/>
            </a:bodyPr>
            <a:lstStyle/>
            <a:p>
              <a:pPr>
                <a:spcBef>
                  <a:spcPct val="50000"/>
                </a:spcBef>
              </a:pPr>
              <a:r>
                <a:rPr lang="ru-RU" sz="1800" b="1" dirty="0" smtClean="0">
                  <a:solidFill>
                    <a:srgbClr val="002060"/>
                  </a:solidFill>
                  <a:latin typeface="Arial" charset="0"/>
                </a:rPr>
                <a:t>При оценке </a:t>
              </a:r>
              <a:r>
                <a:rPr lang="ru-RU" sz="1800" b="1" i="1" dirty="0" smtClean="0">
                  <a:solidFill>
                    <a:srgbClr val="C00000"/>
                  </a:solidFill>
                  <a:latin typeface="Arial" charset="0"/>
                </a:rPr>
                <a:t>совершенства подхода</a:t>
              </a:r>
              <a:r>
                <a:rPr lang="ru-RU" sz="1800" b="1" dirty="0" smtClean="0">
                  <a:solidFill>
                    <a:srgbClr val="C00000"/>
                  </a:solidFill>
                  <a:latin typeface="Arial" charset="0"/>
                </a:rPr>
                <a:t> </a:t>
              </a:r>
              <a:r>
                <a:rPr lang="ru-RU" sz="1800" b="1" dirty="0">
                  <a:solidFill>
                    <a:srgbClr val="002060"/>
                  </a:solidFill>
                  <a:latin typeface="Arial" charset="0"/>
                </a:rPr>
                <a:t>учитываются следующие характеристики:</a:t>
              </a:r>
            </a:p>
          </p:txBody>
        </p:sp>
      </p:grpSp>
      <p:sp>
        <p:nvSpPr>
          <p:cNvPr id="38916" name="Text Box 8"/>
          <p:cNvSpPr txBox="1">
            <a:spLocks noChangeArrowheads="1"/>
          </p:cNvSpPr>
          <p:nvPr/>
        </p:nvSpPr>
        <p:spPr bwMode="auto">
          <a:xfrm>
            <a:off x="8788" y="3267435"/>
            <a:ext cx="9132094" cy="2937727"/>
          </a:xfrm>
          <a:prstGeom prst="rect">
            <a:avLst/>
          </a:prstGeom>
          <a:noFill/>
          <a:ln w="9525">
            <a:noFill/>
            <a:miter lim="800000"/>
            <a:headEnd/>
            <a:tailEnd/>
          </a:ln>
        </p:spPr>
        <p:txBody>
          <a:bodyPr wrap="square">
            <a:spAutoFit/>
          </a:bodyPr>
          <a:lstStyle/>
          <a:p>
            <a:pPr marL="668338" indent="-185738">
              <a:spcBef>
                <a:spcPct val="50000"/>
              </a:spcBef>
            </a:pPr>
            <a:r>
              <a:rPr lang="ru-RU" sz="1800" b="1" dirty="0" smtClean="0">
                <a:solidFill>
                  <a:srgbClr val="002060"/>
                </a:solidFill>
                <a:latin typeface="Arial" charset="0"/>
              </a:rPr>
              <a:t>а</a:t>
            </a:r>
            <a:r>
              <a:rPr lang="ru-RU" sz="1800" b="1" dirty="0">
                <a:solidFill>
                  <a:srgbClr val="002060"/>
                </a:solidFill>
                <a:latin typeface="Arial" charset="0"/>
              </a:rPr>
              <a:t>) </a:t>
            </a:r>
            <a:r>
              <a:rPr lang="ru-RU" sz="1800" b="1" u="sng" dirty="0">
                <a:solidFill>
                  <a:srgbClr val="002060"/>
                </a:solidFill>
                <a:latin typeface="Arial" charset="0"/>
              </a:rPr>
              <a:t>обоснованность:</a:t>
            </a:r>
          </a:p>
          <a:p>
            <a:pPr marL="668338" indent="-185738">
              <a:buFontTx/>
              <a:buChar char="•"/>
            </a:pPr>
            <a:r>
              <a:rPr lang="ru-RU" sz="1600" dirty="0">
                <a:solidFill>
                  <a:srgbClr val="002060"/>
                </a:solidFill>
                <a:latin typeface="Arial" charset="0"/>
              </a:rPr>
              <a:t>насколько подход логически обоснован,</a:t>
            </a:r>
          </a:p>
          <a:p>
            <a:pPr marL="668338" indent="-185738">
              <a:buFontTx/>
              <a:buChar char="•"/>
            </a:pPr>
            <a:r>
              <a:rPr lang="ru-RU" sz="1600" dirty="0">
                <a:solidFill>
                  <a:srgbClr val="002060"/>
                </a:solidFill>
                <a:latin typeface="Arial" charset="0"/>
              </a:rPr>
              <a:t>разработаны ли процессы,</a:t>
            </a:r>
          </a:p>
          <a:p>
            <a:pPr marL="668338" indent="-185738">
              <a:buFontTx/>
              <a:buChar char="•"/>
            </a:pPr>
            <a:r>
              <a:rPr lang="ru-RU" sz="1600" dirty="0">
                <a:solidFill>
                  <a:srgbClr val="002060"/>
                </a:solidFill>
                <a:latin typeface="Arial" charset="0"/>
              </a:rPr>
              <a:t>насколько подход ориентирован на потребности заинтересованных сторон</a:t>
            </a:r>
            <a:r>
              <a:rPr lang="ru-RU" sz="1600" dirty="0" smtClean="0">
                <a:solidFill>
                  <a:srgbClr val="002060"/>
                </a:solidFill>
                <a:latin typeface="Arial" charset="0"/>
              </a:rPr>
              <a:t>;</a:t>
            </a:r>
            <a:endParaRPr lang="en-US" sz="1600" dirty="0" smtClean="0">
              <a:solidFill>
                <a:srgbClr val="002060"/>
              </a:solidFill>
              <a:latin typeface="Arial" charset="0"/>
            </a:endParaRPr>
          </a:p>
          <a:p>
            <a:pPr marL="668338" indent="-185738">
              <a:buFontTx/>
              <a:buChar char="•"/>
            </a:pPr>
            <a:endParaRPr lang="ru-RU" sz="1800" b="1" dirty="0">
              <a:solidFill>
                <a:srgbClr val="002060"/>
              </a:solidFill>
              <a:latin typeface="Arial" charset="0"/>
            </a:endParaRPr>
          </a:p>
          <a:p>
            <a:pPr marL="668338" indent="-185738">
              <a:spcAft>
                <a:spcPct val="5000"/>
              </a:spcAft>
            </a:pPr>
            <a:r>
              <a:rPr lang="ru-RU" sz="1800" b="1" i="1" dirty="0" smtClean="0">
                <a:solidFill>
                  <a:srgbClr val="002060"/>
                </a:solidFill>
                <a:latin typeface="Arial" charset="0"/>
              </a:rPr>
              <a:t>б</a:t>
            </a:r>
            <a:r>
              <a:rPr lang="ru-RU" sz="1800" b="1" i="1" dirty="0">
                <a:solidFill>
                  <a:srgbClr val="002060"/>
                </a:solidFill>
                <a:latin typeface="Arial" charset="0"/>
              </a:rPr>
              <a:t>) </a:t>
            </a:r>
            <a:r>
              <a:rPr lang="ru-RU" sz="1800" b="1" u="sng" dirty="0">
                <a:solidFill>
                  <a:srgbClr val="002060"/>
                </a:solidFill>
                <a:latin typeface="Arial" charset="0"/>
              </a:rPr>
              <a:t>интегрированность:</a:t>
            </a:r>
          </a:p>
          <a:p>
            <a:pPr marL="668338" indent="-185738">
              <a:buFontTx/>
              <a:buChar char="•"/>
            </a:pPr>
            <a:r>
              <a:rPr lang="ru-RU" sz="1600" dirty="0">
                <a:solidFill>
                  <a:srgbClr val="002060"/>
                </a:solidFill>
                <a:latin typeface="Arial" charset="0"/>
              </a:rPr>
              <a:t>насколько подход направлен на реализацию </a:t>
            </a:r>
            <a:r>
              <a:rPr lang="ru-RU" sz="1600" dirty="0" smtClean="0">
                <a:solidFill>
                  <a:srgbClr val="002060"/>
                </a:solidFill>
                <a:latin typeface="Arial" charset="0"/>
              </a:rPr>
              <a:t>стратегии </a:t>
            </a:r>
            <a:r>
              <a:rPr lang="ru-RU" sz="1600" dirty="0">
                <a:solidFill>
                  <a:srgbClr val="002060"/>
                </a:solidFill>
                <a:latin typeface="Arial" charset="0"/>
              </a:rPr>
              <a:t>организации,</a:t>
            </a:r>
          </a:p>
          <a:p>
            <a:pPr marL="668338" indent="-185738">
              <a:buFontTx/>
              <a:buChar char="•"/>
            </a:pPr>
            <a:r>
              <a:rPr lang="ru-RU" sz="1600" dirty="0">
                <a:solidFill>
                  <a:srgbClr val="002060"/>
                </a:solidFill>
                <a:latin typeface="Arial" charset="0"/>
              </a:rPr>
              <a:t>в какой степени внедряемые передовые подходы интегрированы в рабочие процессы,</a:t>
            </a:r>
          </a:p>
          <a:p>
            <a:pPr marL="668338" indent="-185738">
              <a:buFontTx/>
              <a:buChar char="•"/>
            </a:pPr>
            <a:r>
              <a:rPr lang="ru-RU" sz="1600" dirty="0">
                <a:solidFill>
                  <a:srgbClr val="002060"/>
                </a:solidFill>
                <a:latin typeface="Arial" charset="0"/>
              </a:rPr>
              <a:t>насколько подход согласован с другими подходами, используемыми</a:t>
            </a:r>
            <a:br>
              <a:rPr lang="ru-RU" sz="1600" dirty="0">
                <a:solidFill>
                  <a:srgbClr val="002060"/>
                </a:solidFill>
                <a:latin typeface="Arial" charset="0"/>
              </a:rPr>
            </a:br>
            <a:r>
              <a:rPr lang="ru-RU" sz="1600" dirty="0">
                <a:solidFill>
                  <a:srgbClr val="002060"/>
                </a:solidFill>
                <a:latin typeface="Arial" charset="0"/>
              </a:rPr>
              <a:t>в организации.</a:t>
            </a:r>
          </a:p>
          <a:p>
            <a:pPr marL="668338" indent="-185738"/>
            <a:endParaRPr lang="ru-RU" sz="1800" b="1" u="sng" dirty="0">
              <a:solidFill>
                <a:srgbClr val="800000"/>
              </a:solidFill>
              <a:latin typeface="Arial" charset="0"/>
            </a:endParaRPr>
          </a:p>
        </p:txBody>
      </p:sp>
      <p:pic>
        <p:nvPicPr>
          <p:cNvPr id="1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 y="11008"/>
            <a:ext cx="9158288" cy="53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46143" y="145026"/>
            <a:ext cx="9022405" cy="523220"/>
          </a:xfrm>
          <a:prstGeom prst="rect">
            <a:avLst/>
          </a:prstGeom>
          <a:noFill/>
        </p:spPr>
        <p:txBody>
          <a:bodyPr wrap="square" rtlCol="0">
            <a:spAutoFit/>
          </a:bodyPr>
          <a:lstStyle/>
          <a:p>
            <a:pPr algn="just"/>
            <a:r>
              <a:rPr lang="ru-RU" sz="1400" b="1" dirty="0" smtClean="0">
                <a:solidFill>
                  <a:srgbClr val="002060"/>
                </a:solidFill>
                <a:latin typeface="Arial" panose="020B0604020202020204" pitchFamily="34" charset="0"/>
                <a:cs typeface="Arial" panose="020B0604020202020204" pitchFamily="34" charset="0"/>
              </a:rPr>
              <a:t>Самооценка </a:t>
            </a:r>
            <a:r>
              <a:rPr lang="ru-RU" sz="1400" b="1" dirty="0">
                <a:solidFill>
                  <a:srgbClr val="002060"/>
                </a:solidFill>
                <a:latin typeface="Arial" panose="020B0604020202020204" pitchFamily="34" charset="0"/>
                <a:cs typeface="Arial" panose="020B0604020202020204" pitchFamily="34" charset="0"/>
              </a:rPr>
              <a:t>организации по критериям </a:t>
            </a:r>
            <a:r>
              <a:rPr lang="ru-RU" sz="1400" b="1" dirty="0" smtClean="0">
                <a:solidFill>
                  <a:srgbClr val="002060"/>
                </a:solidFill>
                <a:latin typeface="Arial" panose="020B0604020202020204" pitchFamily="34" charset="0"/>
                <a:cs typeface="Arial" panose="020B0604020202020204" pitchFamily="34" charset="0"/>
              </a:rPr>
              <a:t>премии </a:t>
            </a:r>
            <a:r>
              <a:rPr lang="ru-RU" sz="1400" b="1" dirty="0">
                <a:solidFill>
                  <a:srgbClr val="002060"/>
                </a:solidFill>
                <a:latin typeface="Arial" panose="020B0604020202020204" pitchFamily="34" charset="0"/>
                <a:cs typeface="Arial" panose="020B0604020202020204" pitchFamily="34" charset="0"/>
              </a:rPr>
              <a:t>Президента Республики Казахстан </a:t>
            </a:r>
            <a:r>
              <a:rPr lang="ru-RU" sz="1400" b="1" dirty="0" smtClean="0">
                <a:solidFill>
                  <a:srgbClr val="002060"/>
                </a:solidFill>
                <a:latin typeface="Arial" panose="020B0604020202020204" pitchFamily="34" charset="0"/>
                <a:cs typeface="Arial" panose="020B0604020202020204" pitchFamily="34" charset="0"/>
              </a:rPr>
              <a:t> «</a:t>
            </a:r>
            <a:r>
              <a:rPr lang="ru-RU" sz="1400" b="1" dirty="0">
                <a:solidFill>
                  <a:srgbClr val="002060"/>
                </a:solidFill>
                <a:latin typeface="Arial" panose="020B0604020202020204" pitchFamily="34" charset="0"/>
                <a:cs typeface="Arial" panose="020B0604020202020204" pitchFamily="34" charset="0"/>
              </a:rPr>
              <a:t>Алтын сапа»</a:t>
            </a:r>
          </a:p>
          <a:p>
            <a:pPr algn="just"/>
            <a:r>
              <a:rPr lang="ru-RU" sz="1400" b="1" dirty="0" smtClean="0">
                <a:solidFill>
                  <a:srgbClr val="002060"/>
                </a:solidFill>
                <a:latin typeface="Arial" panose="020B0604020202020204" pitchFamily="34" charset="0"/>
                <a:cs typeface="Arial" panose="020B0604020202020204" pitchFamily="34" charset="0"/>
              </a:rPr>
              <a:t> </a:t>
            </a:r>
            <a:endParaRPr lang="ru-RU" sz="1400" b="1" dirty="0">
              <a:solidFill>
                <a:srgbClr val="002060"/>
              </a:solidFill>
              <a:latin typeface="Arial" panose="020B0604020202020204" pitchFamily="34" charset="0"/>
              <a:cs typeface="Arial" panose="020B0604020202020204" pitchFamily="34" charset="0"/>
            </a:endParaRPr>
          </a:p>
        </p:txBody>
      </p:sp>
      <p:sp>
        <p:nvSpPr>
          <p:cNvPr id="4" name="TextBox 3"/>
          <p:cNvSpPr txBox="1"/>
          <p:nvPr/>
        </p:nvSpPr>
        <p:spPr>
          <a:xfrm>
            <a:off x="8748464" y="6381328"/>
            <a:ext cx="284052" cy="307777"/>
          </a:xfrm>
          <a:prstGeom prst="rect">
            <a:avLst/>
          </a:prstGeom>
          <a:noFill/>
        </p:spPr>
        <p:txBody>
          <a:bodyPr wrap="none" rtlCol="0">
            <a:spAutoFit/>
          </a:bodyPr>
          <a:lstStyle/>
          <a:p>
            <a:r>
              <a:rPr lang="ru-RU" sz="1400" dirty="0" smtClean="0">
                <a:latin typeface="Arial" panose="020B0604020202020204" pitchFamily="34" charset="0"/>
                <a:cs typeface="Arial" panose="020B0604020202020204" pitchFamily="34" charset="0"/>
              </a:rPr>
              <a:t>5</a:t>
            </a:r>
            <a:endParaRPr lang="ru-RU" sz="1400" dirty="0">
              <a:latin typeface="Arial" panose="020B0604020202020204" pitchFamily="34" charset="0"/>
              <a:cs typeface="Arial" panose="020B0604020202020204" pitchFamily="34" charset="0"/>
            </a:endParaRPr>
          </a:p>
        </p:txBody>
      </p:sp>
      <p:sp>
        <p:nvSpPr>
          <p:cNvPr id="8" name="TextBox 7"/>
          <p:cNvSpPr txBox="1"/>
          <p:nvPr/>
        </p:nvSpPr>
        <p:spPr>
          <a:xfrm>
            <a:off x="5053186" y="1363626"/>
            <a:ext cx="4087696" cy="1107996"/>
          </a:xfrm>
          <a:prstGeom prst="rect">
            <a:avLst/>
          </a:prstGeom>
          <a:noFill/>
        </p:spPr>
        <p:txBody>
          <a:bodyPr wrap="square" rtlCol="0">
            <a:spAutoFit/>
          </a:bodyPr>
          <a:lstStyle/>
          <a:p>
            <a:pPr algn="just"/>
            <a:r>
              <a:rPr lang="ru-RU" dirty="0"/>
              <a:t> </a:t>
            </a:r>
            <a:r>
              <a:rPr lang="ru-RU" sz="1600" b="1" i="1" dirty="0" smtClean="0">
                <a:solidFill>
                  <a:schemeClr val="accent2">
                    <a:lumMod val="75000"/>
                  </a:schemeClr>
                </a:solidFill>
                <a:latin typeface="Arial" panose="020B0604020202020204" pitchFamily="34" charset="0"/>
                <a:cs typeface="Arial" panose="020B0604020202020204" pitchFamily="34" charset="0"/>
              </a:rPr>
              <a:t>Характеристики</a:t>
            </a:r>
          </a:p>
          <a:p>
            <a:pPr algn="just"/>
            <a:r>
              <a:rPr lang="ru-RU" sz="1600" b="1" i="1" dirty="0" smtClean="0">
                <a:solidFill>
                  <a:schemeClr val="accent2">
                    <a:lumMod val="75000"/>
                  </a:schemeClr>
                </a:solidFill>
                <a:latin typeface="Arial" panose="020B0604020202020204" pitchFamily="34" charset="0"/>
                <a:cs typeface="Arial" panose="020B0604020202020204" pitchFamily="34" charset="0"/>
              </a:rPr>
              <a:t> </a:t>
            </a:r>
            <a:r>
              <a:rPr lang="ru-RU" sz="1600" b="1" i="1" dirty="0">
                <a:solidFill>
                  <a:schemeClr val="accent2">
                    <a:lumMod val="75000"/>
                  </a:schemeClr>
                </a:solidFill>
                <a:latin typeface="Arial" panose="020B0604020202020204" pitchFamily="34" charset="0"/>
                <a:cs typeface="Arial" panose="020B0604020202020204" pitchFamily="34" charset="0"/>
              </a:rPr>
              <a:t>этих элементов и шкалы их оценки в процентах </a:t>
            </a:r>
            <a:r>
              <a:rPr lang="ru-RU" sz="1600" b="1" i="1" dirty="0" smtClean="0">
                <a:solidFill>
                  <a:schemeClr val="accent2">
                    <a:lumMod val="75000"/>
                  </a:schemeClr>
                </a:solidFill>
                <a:latin typeface="Arial" panose="020B0604020202020204" pitchFamily="34" charset="0"/>
                <a:cs typeface="Arial" panose="020B0604020202020204" pitchFamily="34" charset="0"/>
              </a:rPr>
              <a:t>приведены</a:t>
            </a:r>
          </a:p>
          <a:p>
            <a:pPr algn="just"/>
            <a:r>
              <a:rPr lang="ru-RU" sz="1600" b="1" i="1" dirty="0" smtClean="0">
                <a:solidFill>
                  <a:schemeClr val="accent2">
                    <a:lumMod val="75000"/>
                  </a:schemeClr>
                </a:solidFill>
                <a:latin typeface="Arial" panose="020B0604020202020204" pitchFamily="34" charset="0"/>
                <a:cs typeface="Arial" panose="020B0604020202020204" pitchFamily="34" charset="0"/>
              </a:rPr>
              <a:t>в </a:t>
            </a:r>
            <a:r>
              <a:rPr lang="ru-RU" sz="1600" b="1" i="1" dirty="0">
                <a:solidFill>
                  <a:schemeClr val="accent2">
                    <a:lumMod val="75000"/>
                  </a:schemeClr>
                </a:solidFill>
                <a:latin typeface="Arial" panose="020B0604020202020204" pitchFamily="34" charset="0"/>
                <a:cs typeface="Arial" panose="020B0604020202020204" pitchFamily="34" charset="0"/>
              </a:rPr>
              <a:t>таблице 1.     </a:t>
            </a:r>
          </a:p>
        </p:txBody>
      </p:sp>
      <p:sp>
        <p:nvSpPr>
          <p:cNvPr id="9" name="Правая фигурная скобка 8"/>
          <p:cNvSpPr/>
          <p:nvPr/>
        </p:nvSpPr>
        <p:spPr>
          <a:xfrm>
            <a:off x="4897738" y="1510640"/>
            <a:ext cx="155448" cy="914400"/>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r>
              <a:rPr lang="ru-RU" dirty="0" smtClean="0">
                <a:latin typeface="Arial" panose="020B0604020202020204" pitchFamily="34" charset="0"/>
                <a:cs typeface="Arial" panose="020B0604020202020204" pitchFamily="34" charset="0"/>
              </a:rPr>
              <a:t>   </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237797"/>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438969" y="828952"/>
            <a:ext cx="8686800" cy="646331"/>
          </a:xfrm>
          <a:prstGeom prst="rect">
            <a:avLst/>
          </a:prstGeom>
          <a:noFill/>
          <a:ln w="9525">
            <a:noFill/>
            <a:miter lim="800000"/>
            <a:headEnd/>
            <a:tailEnd/>
          </a:ln>
        </p:spPr>
        <p:txBody>
          <a:bodyPr>
            <a:spAutoFit/>
          </a:bodyPr>
          <a:lstStyle/>
          <a:p>
            <a:pPr>
              <a:spcBef>
                <a:spcPct val="50000"/>
              </a:spcBef>
            </a:pPr>
            <a:r>
              <a:rPr lang="ru-RU" sz="1800" b="1" dirty="0">
                <a:solidFill>
                  <a:srgbClr val="002060"/>
                </a:solidFill>
                <a:latin typeface="Arial" charset="0"/>
              </a:rPr>
              <a:t>При оценке </a:t>
            </a:r>
            <a:r>
              <a:rPr lang="ru-RU" b="1" i="1" dirty="0" smtClean="0">
                <a:solidFill>
                  <a:srgbClr val="C00000"/>
                </a:solidFill>
                <a:latin typeface="Arial" charset="0"/>
              </a:rPr>
              <a:t>развертывания </a:t>
            </a:r>
            <a:r>
              <a:rPr lang="ru-RU" b="1" i="1" dirty="0">
                <a:solidFill>
                  <a:srgbClr val="C00000"/>
                </a:solidFill>
                <a:latin typeface="Arial" charset="0"/>
              </a:rPr>
              <a:t>подхода </a:t>
            </a:r>
            <a:r>
              <a:rPr lang="ru-RU" sz="1800" b="1" dirty="0" smtClean="0">
                <a:solidFill>
                  <a:srgbClr val="C00000"/>
                </a:solidFill>
                <a:latin typeface="Arial" charset="0"/>
              </a:rPr>
              <a:t> </a:t>
            </a:r>
            <a:r>
              <a:rPr lang="ru-RU" sz="1800" b="1" dirty="0">
                <a:solidFill>
                  <a:srgbClr val="002060"/>
                </a:solidFill>
                <a:latin typeface="Arial" charset="0"/>
              </a:rPr>
              <a:t>учитываются следующие характеристики:</a:t>
            </a:r>
          </a:p>
        </p:txBody>
      </p:sp>
      <p:sp>
        <p:nvSpPr>
          <p:cNvPr id="39939" name="Text Box 3"/>
          <p:cNvSpPr txBox="1">
            <a:spLocks noChangeArrowheads="1"/>
          </p:cNvSpPr>
          <p:nvPr/>
        </p:nvSpPr>
        <p:spPr bwMode="auto">
          <a:xfrm>
            <a:off x="390525" y="1429136"/>
            <a:ext cx="8229600" cy="2062103"/>
          </a:xfrm>
          <a:prstGeom prst="rect">
            <a:avLst/>
          </a:prstGeom>
          <a:noFill/>
          <a:ln w="9525">
            <a:noFill/>
            <a:miter lim="800000"/>
            <a:headEnd/>
            <a:tailEnd/>
          </a:ln>
        </p:spPr>
        <p:txBody>
          <a:bodyPr>
            <a:spAutoFit/>
          </a:bodyPr>
          <a:lstStyle/>
          <a:p>
            <a:pPr>
              <a:spcBef>
                <a:spcPct val="50000"/>
              </a:spcBef>
            </a:pPr>
            <a:r>
              <a:rPr lang="ru-RU" sz="1600" b="1" dirty="0">
                <a:solidFill>
                  <a:srgbClr val="002060"/>
                </a:solidFill>
                <a:latin typeface="Arial" charset="0"/>
              </a:rPr>
              <a:t>а) </a:t>
            </a:r>
            <a:r>
              <a:rPr lang="ru-RU" sz="1600" b="1" u="sng" dirty="0">
                <a:solidFill>
                  <a:srgbClr val="002060"/>
                </a:solidFill>
                <a:latin typeface="Arial" charset="0"/>
              </a:rPr>
              <a:t>внедрение</a:t>
            </a:r>
            <a:r>
              <a:rPr lang="ru-RU" sz="1600" b="1" dirty="0">
                <a:solidFill>
                  <a:srgbClr val="002060"/>
                </a:solidFill>
                <a:latin typeface="Arial" charset="0"/>
              </a:rPr>
              <a:t>, </a:t>
            </a:r>
            <a:r>
              <a:rPr lang="ru-RU" sz="1600" dirty="0">
                <a:solidFill>
                  <a:srgbClr val="002060"/>
                </a:solidFill>
                <a:latin typeface="Arial" charset="0"/>
              </a:rPr>
              <a:t>то есть насколько широко применяется подход:</a:t>
            </a:r>
          </a:p>
          <a:p>
            <a:pPr>
              <a:spcBef>
                <a:spcPct val="50000"/>
              </a:spcBef>
              <a:buFontTx/>
              <a:buChar char="•"/>
            </a:pPr>
            <a:r>
              <a:rPr lang="ru-RU" sz="1600" dirty="0">
                <a:solidFill>
                  <a:srgbClr val="002060"/>
                </a:solidFill>
                <a:latin typeface="Arial" charset="0"/>
              </a:rPr>
              <a:t> на разных уровнях управления организацией,</a:t>
            </a:r>
          </a:p>
          <a:p>
            <a:pPr>
              <a:buFontTx/>
              <a:buChar char="•"/>
            </a:pPr>
            <a:r>
              <a:rPr lang="ru-RU" sz="1600" dirty="0">
                <a:solidFill>
                  <a:srgbClr val="002060"/>
                </a:solidFill>
                <a:latin typeface="Arial" charset="0"/>
              </a:rPr>
              <a:t> в разных подразделениях и областях деятельности,</a:t>
            </a:r>
          </a:p>
          <a:p>
            <a:pPr>
              <a:buFontTx/>
              <a:buChar char="•"/>
            </a:pPr>
            <a:r>
              <a:rPr lang="ru-RU" sz="1600" dirty="0">
                <a:solidFill>
                  <a:srgbClr val="002060"/>
                </a:solidFill>
                <a:latin typeface="Arial" charset="0"/>
              </a:rPr>
              <a:t> применительно к соответствующим процессам,</a:t>
            </a:r>
          </a:p>
          <a:p>
            <a:pPr>
              <a:buFontTx/>
              <a:buChar char="•"/>
            </a:pPr>
            <a:r>
              <a:rPr lang="ru-RU" sz="1600" dirty="0">
                <a:solidFill>
                  <a:srgbClr val="002060"/>
                </a:solidFill>
                <a:latin typeface="Arial" charset="0"/>
              </a:rPr>
              <a:t> применительно к соответствующим видам продукции и услуг;</a:t>
            </a:r>
          </a:p>
          <a:p>
            <a:pPr>
              <a:spcBef>
                <a:spcPct val="50000"/>
              </a:spcBef>
            </a:pPr>
            <a:r>
              <a:rPr lang="ru-RU" sz="1600" b="1" dirty="0">
                <a:solidFill>
                  <a:srgbClr val="002060"/>
                </a:solidFill>
                <a:latin typeface="Arial" charset="0"/>
              </a:rPr>
              <a:t>б) </a:t>
            </a:r>
            <a:r>
              <a:rPr lang="ru-RU" sz="1600" b="1" u="sng" dirty="0">
                <a:solidFill>
                  <a:srgbClr val="002060"/>
                </a:solidFill>
                <a:latin typeface="Arial" charset="0"/>
              </a:rPr>
              <a:t>системность</a:t>
            </a:r>
            <a:r>
              <a:rPr lang="ru-RU" sz="1600" b="1" dirty="0">
                <a:solidFill>
                  <a:srgbClr val="002060"/>
                </a:solidFill>
                <a:latin typeface="Arial" charset="0"/>
              </a:rPr>
              <a:t>, </a:t>
            </a:r>
            <a:r>
              <a:rPr lang="ru-RU" sz="1600" dirty="0">
                <a:solidFill>
                  <a:srgbClr val="002060"/>
                </a:solidFill>
                <a:latin typeface="Arial" charset="0"/>
              </a:rPr>
              <a:t>то есть насколько структурированно, комплексно применяется подход</a:t>
            </a:r>
            <a:r>
              <a:rPr lang="ru-RU" sz="1600" dirty="0" smtClean="0">
                <a:solidFill>
                  <a:srgbClr val="002060"/>
                </a:solidFill>
                <a:latin typeface="Arial" charset="0"/>
              </a:rPr>
              <a:t>.</a:t>
            </a:r>
            <a:endParaRPr lang="ru-RU" sz="1600" dirty="0">
              <a:solidFill>
                <a:srgbClr val="002060"/>
              </a:solidFill>
              <a:latin typeface="Arial" charset="0"/>
            </a:endParaRP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 y="11008"/>
            <a:ext cx="9158288" cy="53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95414" y="161117"/>
            <a:ext cx="9022405" cy="553998"/>
          </a:xfrm>
          <a:prstGeom prst="rect">
            <a:avLst/>
          </a:prstGeom>
          <a:noFill/>
        </p:spPr>
        <p:txBody>
          <a:bodyPr wrap="square" rtlCol="0">
            <a:spAutoFit/>
          </a:bodyPr>
          <a:lstStyle/>
          <a:p>
            <a:pPr algn="just"/>
            <a:r>
              <a:rPr lang="ru-RU" sz="1400" b="1" dirty="0" smtClean="0">
                <a:solidFill>
                  <a:srgbClr val="002060"/>
                </a:solidFill>
                <a:latin typeface="Arial" panose="020B0604020202020204" pitchFamily="34" charset="0"/>
                <a:cs typeface="Arial" panose="020B0604020202020204" pitchFamily="34" charset="0"/>
              </a:rPr>
              <a:t>Самооценка </a:t>
            </a:r>
            <a:r>
              <a:rPr lang="ru-RU" sz="1400" b="1" dirty="0">
                <a:solidFill>
                  <a:srgbClr val="002060"/>
                </a:solidFill>
                <a:latin typeface="Arial" panose="020B0604020202020204" pitchFamily="34" charset="0"/>
                <a:cs typeface="Arial" panose="020B0604020202020204" pitchFamily="34" charset="0"/>
              </a:rPr>
              <a:t>организации по критериям </a:t>
            </a:r>
            <a:r>
              <a:rPr lang="ru-RU" sz="1400" b="1" dirty="0" smtClean="0">
                <a:solidFill>
                  <a:srgbClr val="002060"/>
                </a:solidFill>
                <a:latin typeface="Arial" panose="020B0604020202020204" pitchFamily="34" charset="0"/>
                <a:cs typeface="Arial" panose="020B0604020202020204" pitchFamily="34" charset="0"/>
              </a:rPr>
              <a:t>премии </a:t>
            </a:r>
            <a:r>
              <a:rPr lang="ru-RU" sz="1400" b="1" dirty="0">
                <a:solidFill>
                  <a:srgbClr val="002060"/>
                </a:solidFill>
                <a:latin typeface="Arial" panose="020B0604020202020204" pitchFamily="34" charset="0"/>
                <a:cs typeface="Arial" panose="020B0604020202020204" pitchFamily="34" charset="0"/>
              </a:rPr>
              <a:t>Президента Республики Казахстан </a:t>
            </a:r>
            <a:r>
              <a:rPr lang="ru-RU" sz="1400" b="1" dirty="0" smtClean="0">
                <a:solidFill>
                  <a:srgbClr val="002060"/>
                </a:solidFill>
                <a:latin typeface="Arial" panose="020B0604020202020204" pitchFamily="34" charset="0"/>
                <a:cs typeface="Arial" panose="020B0604020202020204" pitchFamily="34" charset="0"/>
              </a:rPr>
              <a:t> «</a:t>
            </a:r>
            <a:r>
              <a:rPr lang="ru-RU" sz="1400" b="1" dirty="0">
                <a:solidFill>
                  <a:srgbClr val="002060"/>
                </a:solidFill>
                <a:latin typeface="Arial" panose="020B0604020202020204" pitchFamily="34" charset="0"/>
                <a:cs typeface="Arial" panose="020B0604020202020204" pitchFamily="34" charset="0"/>
              </a:rPr>
              <a:t>Алтын сапа»</a:t>
            </a:r>
          </a:p>
          <a:p>
            <a:r>
              <a:rPr lang="ru-RU" sz="1600" b="1" dirty="0" smtClean="0">
                <a:solidFill>
                  <a:srgbClr val="002060"/>
                </a:solidFill>
                <a:latin typeface="Arial" panose="020B0604020202020204" pitchFamily="34" charset="0"/>
                <a:cs typeface="Arial" panose="020B0604020202020204" pitchFamily="34" charset="0"/>
              </a:rPr>
              <a:t> </a:t>
            </a:r>
            <a:endParaRPr lang="ru-RU" sz="1600" b="1" dirty="0">
              <a:solidFill>
                <a:srgbClr val="002060"/>
              </a:solidFill>
              <a:latin typeface="Arial" panose="020B0604020202020204" pitchFamily="34" charset="0"/>
              <a:cs typeface="Arial" panose="020B0604020202020204" pitchFamily="34" charset="0"/>
            </a:endParaRPr>
          </a:p>
        </p:txBody>
      </p:sp>
      <p:sp>
        <p:nvSpPr>
          <p:cNvPr id="8" name="Text Box 2"/>
          <p:cNvSpPr txBox="1">
            <a:spLocks noChangeArrowheads="1"/>
          </p:cNvSpPr>
          <p:nvPr/>
        </p:nvSpPr>
        <p:spPr bwMode="auto">
          <a:xfrm>
            <a:off x="827435" y="570665"/>
            <a:ext cx="8390384" cy="338554"/>
          </a:xfrm>
          <a:prstGeom prst="rect">
            <a:avLst/>
          </a:prstGeom>
          <a:noFill/>
          <a:ln w="9525">
            <a:noFill/>
            <a:miter lim="800000"/>
            <a:headEnd/>
            <a:tailEnd/>
          </a:ln>
          <a:effectLst/>
        </p:spPr>
        <p:txBody>
          <a:bodyPr wrap="square">
            <a:spAutoFit/>
          </a:bodyPr>
          <a:lstStyle/>
          <a:p>
            <a:pPr algn="ctr">
              <a:spcBef>
                <a:spcPct val="50000"/>
              </a:spcBef>
              <a:defRPr/>
            </a:pPr>
            <a:r>
              <a:rPr lang="ru-RU" sz="1600" b="1" dirty="0">
                <a:solidFill>
                  <a:srgbClr val="800000"/>
                </a:solidFill>
                <a:effectLst>
                  <a:outerShdw blurRad="38100" dist="38100" dir="2700000" algn="tl">
                    <a:srgbClr val="000000"/>
                  </a:outerShdw>
                </a:effectLst>
                <a:latin typeface="Arial" charset="0"/>
              </a:rPr>
              <a:t>ОЦЕНКА ПО ГРУППЕ КРИТЕРИЕВ «ВОЗМОЖНОСТИ</a:t>
            </a:r>
            <a:r>
              <a:rPr lang="ru-RU" sz="1600" b="1" dirty="0" smtClean="0">
                <a:solidFill>
                  <a:srgbClr val="800000"/>
                </a:solidFill>
                <a:effectLst>
                  <a:outerShdw blurRad="38100" dist="38100" dir="2700000" algn="tl">
                    <a:srgbClr val="000000"/>
                  </a:outerShdw>
                </a:effectLst>
                <a:latin typeface="Arial" charset="0"/>
              </a:rPr>
              <a:t>» (1-5)</a:t>
            </a:r>
            <a:endParaRPr lang="ru-RU" sz="1600" b="1" dirty="0">
              <a:solidFill>
                <a:srgbClr val="800000"/>
              </a:solidFill>
              <a:effectLst>
                <a:outerShdw blurRad="38100" dist="38100" dir="2700000" algn="tl">
                  <a:srgbClr val="000000"/>
                </a:outerShdw>
              </a:effectLst>
              <a:latin typeface="Arial" charset="0"/>
            </a:endParaRPr>
          </a:p>
        </p:txBody>
      </p:sp>
      <p:sp>
        <p:nvSpPr>
          <p:cNvPr id="2" name="TextBox 1"/>
          <p:cNvSpPr txBox="1"/>
          <p:nvPr/>
        </p:nvSpPr>
        <p:spPr>
          <a:xfrm>
            <a:off x="8604448" y="6453336"/>
            <a:ext cx="284052" cy="307777"/>
          </a:xfrm>
          <a:prstGeom prst="rect">
            <a:avLst/>
          </a:prstGeom>
          <a:noFill/>
        </p:spPr>
        <p:txBody>
          <a:bodyPr wrap="none" rtlCol="0">
            <a:spAutoFit/>
          </a:bodyPr>
          <a:lstStyle/>
          <a:p>
            <a:r>
              <a:rPr lang="ru-RU" sz="1400" dirty="0" smtClean="0">
                <a:latin typeface="Arial" panose="020B0604020202020204" pitchFamily="34" charset="0"/>
                <a:cs typeface="Arial" panose="020B0604020202020204" pitchFamily="34" charset="0"/>
              </a:rPr>
              <a:t>6</a:t>
            </a:r>
            <a:endParaRPr lang="ru-RU" sz="1400" dirty="0">
              <a:latin typeface="Arial" panose="020B0604020202020204" pitchFamily="34" charset="0"/>
              <a:cs typeface="Arial" panose="020B0604020202020204" pitchFamily="34" charset="0"/>
            </a:endParaRPr>
          </a:p>
        </p:txBody>
      </p:sp>
      <p:sp>
        <p:nvSpPr>
          <p:cNvPr id="9" name="Text Box 2"/>
          <p:cNvSpPr txBox="1">
            <a:spLocks noChangeArrowheads="1"/>
          </p:cNvSpPr>
          <p:nvPr/>
        </p:nvSpPr>
        <p:spPr bwMode="auto">
          <a:xfrm>
            <a:off x="390525" y="3371616"/>
            <a:ext cx="8534400" cy="646331"/>
          </a:xfrm>
          <a:prstGeom prst="rect">
            <a:avLst/>
          </a:prstGeom>
          <a:noFill/>
          <a:ln w="9525">
            <a:noFill/>
            <a:miter lim="800000"/>
            <a:headEnd/>
            <a:tailEnd/>
          </a:ln>
        </p:spPr>
        <p:txBody>
          <a:bodyPr wrap="square">
            <a:spAutoFit/>
          </a:bodyPr>
          <a:lstStyle/>
          <a:p>
            <a:pPr algn="just">
              <a:spcBef>
                <a:spcPct val="50000"/>
              </a:spcBef>
            </a:pPr>
            <a:r>
              <a:rPr lang="ru-RU" sz="1800" b="1" dirty="0">
                <a:solidFill>
                  <a:srgbClr val="002060"/>
                </a:solidFill>
                <a:latin typeface="Arial" charset="0"/>
              </a:rPr>
              <a:t>При </a:t>
            </a:r>
            <a:r>
              <a:rPr lang="ru-RU" sz="1800" b="1" i="1" dirty="0">
                <a:solidFill>
                  <a:srgbClr val="C00000"/>
                </a:solidFill>
                <a:latin typeface="Arial" charset="0"/>
              </a:rPr>
              <a:t>оценке и </a:t>
            </a:r>
            <a:r>
              <a:rPr lang="ru-RU" b="1" i="1" dirty="0">
                <a:solidFill>
                  <a:srgbClr val="C00000"/>
                </a:solidFill>
                <a:latin typeface="Arial" charset="0"/>
              </a:rPr>
              <a:t>совершенствование подхода </a:t>
            </a:r>
            <a:r>
              <a:rPr lang="ru-RU" sz="1800" b="1" dirty="0" smtClean="0">
                <a:solidFill>
                  <a:srgbClr val="002060"/>
                </a:solidFill>
                <a:latin typeface="Arial" charset="0"/>
              </a:rPr>
              <a:t>учитываются </a:t>
            </a:r>
            <a:r>
              <a:rPr lang="ru-RU" sz="1800" b="1" dirty="0">
                <a:solidFill>
                  <a:srgbClr val="002060"/>
                </a:solidFill>
                <a:latin typeface="Arial" charset="0"/>
              </a:rPr>
              <a:t>следующие характеристики:</a:t>
            </a:r>
          </a:p>
        </p:txBody>
      </p:sp>
      <p:sp>
        <p:nvSpPr>
          <p:cNvPr id="10" name="Text Box 3"/>
          <p:cNvSpPr txBox="1">
            <a:spLocks noChangeArrowheads="1"/>
          </p:cNvSpPr>
          <p:nvPr/>
        </p:nvSpPr>
        <p:spPr bwMode="auto">
          <a:xfrm>
            <a:off x="379302" y="4045277"/>
            <a:ext cx="8534400" cy="2646878"/>
          </a:xfrm>
          <a:prstGeom prst="rect">
            <a:avLst/>
          </a:prstGeom>
          <a:noFill/>
          <a:ln w="9525">
            <a:noFill/>
            <a:miter lim="800000"/>
            <a:headEnd/>
            <a:tailEnd/>
          </a:ln>
        </p:spPr>
        <p:txBody>
          <a:bodyPr>
            <a:spAutoFit/>
          </a:bodyPr>
          <a:lstStyle/>
          <a:p>
            <a:r>
              <a:rPr lang="ru-RU" sz="1800" b="1" dirty="0">
                <a:solidFill>
                  <a:srgbClr val="002060"/>
                </a:solidFill>
                <a:latin typeface="Arial" charset="0"/>
              </a:rPr>
              <a:t>а) </a:t>
            </a:r>
            <a:r>
              <a:rPr lang="ru-RU" sz="1800" b="1" u="sng" dirty="0">
                <a:solidFill>
                  <a:srgbClr val="002060"/>
                </a:solidFill>
                <a:latin typeface="Arial" charset="0"/>
              </a:rPr>
              <a:t>измерение</a:t>
            </a:r>
            <a:r>
              <a:rPr lang="ru-RU" sz="1800" b="1" dirty="0">
                <a:solidFill>
                  <a:srgbClr val="002060"/>
                </a:solidFill>
                <a:latin typeface="Arial" charset="0"/>
              </a:rPr>
              <a:t>:</a:t>
            </a:r>
          </a:p>
          <a:p>
            <a:pPr>
              <a:buFontTx/>
              <a:buChar char="•"/>
            </a:pPr>
            <a:r>
              <a:rPr lang="ru-RU" sz="1600" dirty="0">
                <a:solidFill>
                  <a:srgbClr val="002060"/>
                </a:solidFill>
                <a:latin typeface="Arial" charset="0"/>
              </a:rPr>
              <a:t>насколько регулярно проводятся измерения эффективности подхода и его развертывание на разных уровнях управления применительно к соответствующим видам продукции и услуг и т.п.;</a:t>
            </a:r>
          </a:p>
          <a:p>
            <a:r>
              <a:rPr lang="ru-RU" sz="1800" b="1" dirty="0">
                <a:solidFill>
                  <a:srgbClr val="002060"/>
                </a:solidFill>
                <a:latin typeface="Arial" charset="0"/>
              </a:rPr>
              <a:t>б) </a:t>
            </a:r>
            <a:r>
              <a:rPr lang="ru-RU" sz="1800" b="1" u="sng" dirty="0" smtClean="0">
                <a:solidFill>
                  <a:srgbClr val="002060"/>
                </a:solidFill>
                <a:latin typeface="Arial" charset="0"/>
              </a:rPr>
              <a:t>изучение и творчество:</a:t>
            </a:r>
            <a:endParaRPr lang="ru-RU" sz="1800" b="1" u="sng" dirty="0">
              <a:solidFill>
                <a:srgbClr val="002060"/>
              </a:solidFill>
              <a:latin typeface="Arial" charset="0"/>
            </a:endParaRPr>
          </a:p>
          <a:p>
            <a:pPr>
              <a:buFontTx/>
              <a:buChar char="•"/>
            </a:pPr>
            <a:r>
              <a:rPr lang="ru-RU" sz="1600" dirty="0">
                <a:solidFill>
                  <a:srgbClr val="002060"/>
                </a:solidFill>
                <a:latin typeface="Arial" charset="0"/>
              </a:rPr>
              <a:t>насколько широко определяются и изучаются примеры лучшей практики и возможности для </a:t>
            </a:r>
            <a:r>
              <a:rPr lang="ru-RU" sz="1600" dirty="0" smtClean="0">
                <a:solidFill>
                  <a:srgbClr val="002060"/>
                </a:solidFill>
                <a:latin typeface="Arial" charset="0"/>
              </a:rPr>
              <a:t>улучшения;</a:t>
            </a:r>
            <a:endParaRPr lang="en-US" sz="1600" dirty="0" smtClean="0">
              <a:solidFill>
                <a:srgbClr val="002060"/>
              </a:solidFill>
              <a:latin typeface="Arial" charset="0"/>
            </a:endParaRPr>
          </a:p>
          <a:p>
            <a:pPr>
              <a:buFontTx/>
              <a:buChar char="•"/>
            </a:pPr>
            <a:r>
              <a:rPr lang="ru-RU" sz="1800" b="1" dirty="0" smtClean="0">
                <a:solidFill>
                  <a:srgbClr val="002060"/>
                </a:solidFill>
                <a:latin typeface="Arial" charset="0"/>
              </a:rPr>
              <a:t>в</a:t>
            </a:r>
            <a:r>
              <a:rPr lang="ru-RU" sz="1800" b="1" dirty="0">
                <a:solidFill>
                  <a:srgbClr val="002060"/>
                </a:solidFill>
                <a:latin typeface="Arial" charset="0"/>
              </a:rPr>
              <a:t>) </a:t>
            </a:r>
            <a:r>
              <a:rPr lang="ru-RU" sz="1800" b="1" u="sng" dirty="0" smtClean="0">
                <a:solidFill>
                  <a:srgbClr val="002060"/>
                </a:solidFill>
                <a:latin typeface="Arial" charset="0"/>
              </a:rPr>
              <a:t>улучшение и инновации:</a:t>
            </a:r>
            <a:endParaRPr lang="ru-RU" sz="1800" b="1" u="sng" dirty="0">
              <a:solidFill>
                <a:srgbClr val="002060"/>
              </a:solidFill>
              <a:latin typeface="Arial" charset="0"/>
            </a:endParaRPr>
          </a:p>
          <a:p>
            <a:pPr>
              <a:buFontTx/>
              <a:buChar char="•"/>
            </a:pPr>
            <a:r>
              <a:rPr lang="ru-RU" sz="1600" dirty="0">
                <a:solidFill>
                  <a:srgbClr val="002060"/>
                </a:solidFill>
                <a:latin typeface="Arial" charset="0"/>
              </a:rPr>
              <a:t>в какой степени результаты измерений и изучения лучшей практики используются для определения, ранжирования, планирования и внедрения </a:t>
            </a:r>
            <a:r>
              <a:rPr lang="ru-RU" sz="1600" dirty="0" smtClean="0">
                <a:solidFill>
                  <a:srgbClr val="002060"/>
                </a:solidFill>
                <a:latin typeface="Arial" charset="0"/>
              </a:rPr>
              <a:t>улучшений.</a:t>
            </a:r>
            <a:endParaRPr lang="ru-RU" sz="1600" dirty="0">
              <a:solidFill>
                <a:srgbClr val="002060"/>
              </a:solidFill>
              <a:latin typeface="Arial" charset="0"/>
            </a:endParaRPr>
          </a:p>
        </p:txBody>
      </p:sp>
    </p:spTree>
    <p:extLst>
      <p:ext uri="{BB962C8B-B14F-4D97-AF65-F5344CB8AC3E}">
        <p14:creationId xmlns:p14="http://schemas.microsoft.com/office/powerpoint/2010/main" val="2621947307"/>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 y="11008"/>
            <a:ext cx="9158288" cy="465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0989" y="88466"/>
            <a:ext cx="9022405" cy="553998"/>
          </a:xfrm>
          <a:prstGeom prst="rect">
            <a:avLst/>
          </a:prstGeom>
          <a:noFill/>
        </p:spPr>
        <p:txBody>
          <a:bodyPr wrap="square" rtlCol="0">
            <a:spAutoFit/>
          </a:bodyPr>
          <a:lstStyle/>
          <a:p>
            <a:pPr algn="just"/>
            <a:r>
              <a:rPr lang="ru-RU" sz="1400" b="1" dirty="0" smtClean="0">
                <a:solidFill>
                  <a:srgbClr val="002060"/>
                </a:solidFill>
                <a:latin typeface="Arial" panose="020B0604020202020204" pitchFamily="34" charset="0"/>
                <a:cs typeface="Arial" panose="020B0604020202020204" pitchFamily="34" charset="0"/>
              </a:rPr>
              <a:t>Самооценка </a:t>
            </a:r>
            <a:r>
              <a:rPr lang="ru-RU" sz="1400" b="1" dirty="0">
                <a:solidFill>
                  <a:srgbClr val="002060"/>
                </a:solidFill>
                <a:latin typeface="Arial" panose="020B0604020202020204" pitchFamily="34" charset="0"/>
                <a:cs typeface="Arial" panose="020B0604020202020204" pitchFamily="34" charset="0"/>
              </a:rPr>
              <a:t>организации по критериям </a:t>
            </a:r>
            <a:r>
              <a:rPr lang="ru-RU" sz="1400" b="1" dirty="0" smtClean="0">
                <a:solidFill>
                  <a:srgbClr val="002060"/>
                </a:solidFill>
                <a:latin typeface="Arial" panose="020B0604020202020204" pitchFamily="34" charset="0"/>
                <a:cs typeface="Arial" panose="020B0604020202020204" pitchFamily="34" charset="0"/>
              </a:rPr>
              <a:t>премии </a:t>
            </a:r>
            <a:r>
              <a:rPr lang="ru-RU" sz="1400" b="1" dirty="0">
                <a:solidFill>
                  <a:srgbClr val="002060"/>
                </a:solidFill>
                <a:latin typeface="Arial" panose="020B0604020202020204" pitchFamily="34" charset="0"/>
                <a:cs typeface="Arial" panose="020B0604020202020204" pitchFamily="34" charset="0"/>
              </a:rPr>
              <a:t>Президента Республики Казахстан </a:t>
            </a:r>
            <a:r>
              <a:rPr lang="ru-RU" sz="1400" b="1" dirty="0" smtClean="0">
                <a:solidFill>
                  <a:srgbClr val="002060"/>
                </a:solidFill>
                <a:latin typeface="Arial" panose="020B0604020202020204" pitchFamily="34" charset="0"/>
                <a:cs typeface="Arial" panose="020B0604020202020204" pitchFamily="34" charset="0"/>
              </a:rPr>
              <a:t> «</a:t>
            </a:r>
            <a:r>
              <a:rPr lang="ru-RU" sz="1400" b="1" dirty="0">
                <a:solidFill>
                  <a:srgbClr val="002060"/>
                </a:solidFill>
                <a:latin typeface="Arial" panose="020B0604020202020204" pitchFamily="34" charset="0"/>
                <a:cs typeface="Arial" panose="020B0604020202020204" pitchFamily="34" charset="0"/>
              </a:rPr>
              <a:t>Алтын сапа»</a:t>
            </a:r>
          </a:p>
          <a:p>
            <a:r>
              <a:rPr lang="ru-RU" sz="1600" b="1" dirty="0" smtClean="0">
                <a:solidFill>
                  <a:srgbClr val="002060"/>
                </a:solidFill>
                <a:latin typeface="Arial" panose="020B0604020202020204" pitchFamily="34" charset="0"/>
                <a:cs typeface="Arial" panose="020B0604020202020204" pitchFamily="34" charset="0"/>
              </a:rPr>
              <a:t> </a:t>
            </a:r>
            <a:endParaRPr lang="ru-RU" sz="1600" b="1" dirty="0">
              <a:solidFill>
                <a:srgbClr val="002060"/>
              </a:solidFill>
              <a:latin typeface="Arial" panose="020B0604020202020204" pitchFamily="34" charset="0"/>
              <a:cs typeface="Arial" panose="020B0604020202020204" pitchFamily="34" charset="0"/>
            </a:endParaRPr>
          </a:p>
        </p:txBody>
      </p:sp>
      <p:sp>
        <p:nvSpPr>
          <p:cNvPr id="6" name="Text Box 2"/>
          <p:cNvSpPr txBox="1">
            <a:spLocks noChangeArrowheads="1"/>
          </p:cNvSpPr>
          <p:nvPr/>
        </p:nvSpPr>
        <p:spPr bwMode="auto">
          <a:xfrm>
            <a:off x="918893" y="412647"/>
            <a:ext cx="8390384" cy="338554"/>
          </a:xfrm>
          <a:prstGeom prst="rect">
            <a:avLst/>
          </a:prstGeom>
          <a:noFill/>
          <a:ln w="9525">
            <a:noFill/>
            <a:miter lim="800000"/>
            <a:headEnd/>
            <a:tailEnd/>
          </a:ln>
          <a:effectLst/>
        </p:spPr>
        <p:txBody>
          <a:bodyPr wrap="square">
            <a:spAutoFit/>
          </a:bodyPr>
          <a:lstStyle/>
          <a:p>
            <a:pPr algn="ctr">
              <a:spcBef>
                <a:spcPct val="50000"/>
              </a:spcBef>
              <a:defRPr/>
            </a:pPr>
            <a:r>
              <a:rPr lang="ru-RU" sz="1600" b="1" dirty="0">
                <a:solidFill>
                  <a:srgbClr val="800000"/>
                </a:solidFill>
                <a:effectLst>
                  <a:outerShdw blurRad="38100" dist="38100" dir="2700000" algn="tl">
                    <a:srgbClr val="000000"/>
                  </a:outerShdw>
                </a:effectLst>
                <a:latin typeface="Arial" charset="0"/>
              </a:rPr>
              <a:t>ОЦЕНКА ПО ГРУППЕ КРИТЕРИЕВ «ВОЗМОЖНОСТИ</a:t>
            </a:r>
            <a:r>
              <a:rPr lang="ru-RU" sz="1600" b="1" dirty="0" smtClean="0">
                <a:solidFill>
                  <a:srgbClr val="800000"/>
                </a:solidFill>
                <a:effectLst>
                  <a:outerShdw blurRad="38100" dist="38100" dir="2700000" algn="tl">
                    <a:srgbClr val="000000"/>
                  </a:outerShdw>
                </a:effectLst>
                <a:latin typeface="Arial" charset="0"/>
              </a:rPr>
              <a:t>» (1-5)</a:t>
            </a:r>
            <a:endParaRPr lang="ru-RU" sz="1600" b="1" dirty="0">
              <a:solidFill>
                <a:srgbClr val="800000"/>
              </a:solidFill>
              <a:effectLst>
                <a:outerShdw blurRad="38100" dist="38100" dir="2700000" algn="tl">
                  <a:srgbClr val="000000"/>
                </a:outerShdw>
              </a:effectLst>
              <a:latin typeface="Arial" charset="0"/>
            </a:endParaRPr>
          </a:p>
        </p:txBody>
      </p:sp>
      <p:sp>
        <p:nvSpPr>
          <p:cNvPr id="2" name="TextBox 1"/>
          <p:cNvSpPr txBox="1"/>
          <p:nvPr/>
        </p:nvSpPr>
        <p:spPr>
          <a:xfrm>
            <a:off x="8655808" y="6381328"/>
            <a:ext cx="284052" cy="307777"/>
          </a:xfrm>
          <a:prstGeom prst="rect">
            <a:avLst/>
          </a:prstGeom>
          <a:noFill/>
        </p:spPr>
        <p:txBody>
          <a:bodyPr wrap="none" rtlCol="0">
            <a:spAutoFit/>
          </a:bodyPr>
          <a:lstStyle/>
          <a:p>
            <a:r>
              <a:rPr lang="ru-RU" sz="1400" dirty="0" smtClean="0">
                <a:latin typeface="Arial" panose="020B0604020202020204" pitchFamily="34" charset="0"/>
                <a:cs typeface="Arial" panose="020B0604020202020204" pitchFamily="34" charset="0"/>
              </a:rPr>
              <a:t>7</a:t>
            </a:r>
            <a:endParaRPr lang="ru-RU" sz="1400" dirty="0">
              <a:latin typeface="Arial" panose="020B0604020202020204" pitchFamily="34" charset="0"/>
              <a:cs typeface="Arial" panose="020B0604020202020204" pitchFamily="34" charset="0"/>
            </a:endParaRPr>
          </a:p>
        </p:txBody>
      </p:sp>
      <p:sp>
        <p:nvSpPr>
          <p:cNvPr id="11" name="TextBox 10"/>
          <p:cNvSpPr txBox="1"/>
          <p:nvPr/>
        </p:nvSpPr>
        <p:spPr>
          <a:xfrm>
            <a:off x="321814" y="646247"/>
            <a:ext cx="8538471" cy="954107"/>
          </a:xfrm>
          <a:prstGeom prst="rect">
            <a:avLst/>
          </a:prstGeom>
          <a:noFill/>
        </p:spPr>
        <p:txBody>
          <a:bodyPr wrap="square" rtlCol="0">
            <a:spAutoFit/>
          </a:bodyPr>
          <a:lstStyle/>
          <a:p>
            <a:pPr algn="just"/>
            <a:r>
              <a:rPr lang="ru-RU" sz="1400" b="1" u="sng" dirty="0" smtClean="0">
                <a:solidFill>
                  <a:srgbClr val="002060"/>
                </a:solidFill>
                <a:latin typeface="Arial" panose="020B0604020202020204" pitchFamily="34" charset="0"/>
                <a:cs typeface="Arial" panose="020B0604020202020204" pitchFamily="34" charset="0"/>
              </a:rPr>
              <a:t>Примеры расчета оценок</a:t>
            </a:r>
            <a:r>
              <a:rPr lang="ru-RU" sz="1400" u="sng" dirty="0" smtClean="0">
                <a:solidFill>
                  <a:srgbClr val="002060"/>
                </a:solidFill>
                <a:latin typeface="Arial" panose="020B0604020202020204" pitchFamily="34" charset="0"/>
                <a:cs typeface="Arial" panose="020B0604020202020204" pitchFamily="34" charset="0"/>
              </a:rPr>
              <a:t>: </a:t>
            </a:r>
            <a:r>
              <a:rPr lang="ru-RU" sz="1400" dirty="0" smtClean="0">
                <a:solidFill>
                  <a:srgbClr val="002060"/>
                </a:solidFill>
                <a:latin typeface="Arial" panose="020B0604020202020204" pitchFamily="34" charset="0"/>
                <a:cs typeface="Arial" panose="020B0604020202020204" pitchFamily="34" charset="0"/>
              </a:rPr>
              <a:t>Как </a:t>
            </a:r>
            <a:r>
              <a:rPr lang="ru-RU" sz="1400" dirty="0">
                <a:solidFill>
                  <a:srgbClr val="002060"/>
                </a:solidFill>
                <a:latin typeface="Arial" panose="020B0604020202020204" pitchFamily="34" charset="0"/>
                <a:cs typeface="Arial" panose="020B0604020202020204" pitchFamily="34" charset="0"/>
              </a:rPr>
              <a:t>может проведена оценка с учетом предусмотренных элементов по (примерным) процентным оценкам с выделением сильных сторон и областей для улучшения, весомости и с учетом применения элементов видам деятельности </a:t>
            </a:r>
            <a:r>
              <a:rPr lang="ru-RU" sz="1400" dirty="0" smtClean="0">
                <a:solidFill>
                  <a:srgbClr val="002060"/>
                </a:solidFill>
                <a:latin typeface="Arial" panose="020B0604020202020204" pitchFamily="34" charset="0"/>
                <a:cs typeface="Arial" panose="020B0604020202020204" pitchFamily="34" charset="0"/>
              </a:rPr>
              <a:t>по:</a:t>
            </a:r>
            <a:endParaRPr lang="ru-RU" sz="1400" b="1" u="sng" dirty="0">
              <a:solidFill>
                <a:srgbClr val="002060"/>
              </a:solidFill>
              <a:latin typeface="Arial" panose="020B0604020202020204" pitchFamily="34" charset="0"/>
              <a:cs typeface="Arial" panose="020B0604020202020204" pitchFamily="34" charset="0"/>
            </a:endParaRPr>
          </a:p>
          <a:p>
            <a:r>
              <a:rPr lang="ru-RU" sz="1400" b="1" u="sng" dirty="0" smtClean="0">
                <a:solidFill>
                  <a:srgbClr val="002060"/>
                </a:solidFill>
                <a:latin typeface="Arial" panose="020B0604020202020204" pitchFamily="34" charset="0"/>
                <a:cs typeface="Arial" panose="020B0604020202020204" pitchFamily="34" charset="0"/>
              </a:rPr>
              <a:t>критерий 1 Лидерство 100 баллов (10%) – составило </a:t>
            </a:r>
            <a:r>
              <a:rPr lang="ru-RU" sz="1400" b="1" u="sng" dirty="0" smtClean="0">
                <a:solidFill>
                  <a:srgbClr val="C00000"/>
                </a:solidFill>
                <a:latin typeface="Arial" panose="020B0604020202020204" pitchFamily="34" charset="0"/>
                <a:cs typeface="Arial" panose="020B0604020202020204" pitchFamily="34" charset="0"/>
              </a:rPr>
              <a:t>61 баллов:</a:t>
            </a:r>
          </a:p>
        </p:txBody>
      </p:sp>
      <p:graphicFrame>
        <p:nvGraphicFramePr>
          <p:cNvPr id="18" name="Таблица 17"/>
          <p:cNvGraphicFramePr>
            <a:graphicFrameLocks noGrp="1"/>
          </p:cNvGraphicFramePr>
          <p:nvPr>
            <p:extLst/>
          </p:nvPr>
        </p:nvGraphicFramePr>
        <p:xfrm>
          <a:off x="384224" y="1622016"/>
          <a:ext cx="8555636" cy="2396106"/>
        </p:xfrm>
        <a:graphic>
          <a:graphicData uri="http://schemas.openxmlformats.org/drawingml/2006/table">
            <a:tbl>
              <a:tblPr firstRow="1" firstCol="1" bandRow="1"/>
              <a:tblGrid>
                <a:gridCol w="1157847">
                  <a:extLst>
                    <a:ext uri="{9D8B030D-6E8A-4147-A177-3AD203B41FA5}">
                      <a16:colId xmlns:a16="http://schemas.microsoft.com/office/drawing/2014/main" val="872072544"/>
                    </a:ext>
                  </a:extLst>
                </a:gridCol>
                <a:gridCol w="1424986">
                  <a:extLst>
                    <a:ext uri="{9D8B030D-6E8A-4147-A177-3AD203B41FA5}">
                      <a16:colId xmlns:a16="http://schemas.microsoft.com/office/drawing/2014/main" val="3320425205"/>
                    </a:ext>
                  </a:extLst>
                </a:gridCol>
                <a:gridCol w="1088812">
                  <a:extLst>
                    <a:ext uri="{9D8B030D-6E8A-4147-A177-3AD203B41FA5}">
                      <a16:colId xmlns:a16="http://schemas.microsoft.com/office/drawing/2014/main" val="1514656010"/>
                    </a:ext>
                  </a:extLst>
                </a:gridCol>
                <a:gridCol w="1290681">
                  <a:extLst>
                    <a:ext uri="{9D8B030D-6E8A-4147-A177-3AD203B41FA5}">
                      <a16:colId xmlns:a16="http://schemas.microsoft.com/office/drawing/2014/main" val="4137198095"/>
                    </a:ext>
                  </a:extLst>
                </a:gridCol>
                <a:gridCol w="1326420">
                  <a:extLst>
                    <a:ext uri="{9D8B030D-6E8A-4147-A177-3AD203B41FA5}">
                      <a16:colId xmlns:a16="http://schemas.microsoft.com/office/drawing/2014/main" val="3824744639"/>
                    </a:ext>
                  </a:extLst>
                </a:gridCol>
                <a:gridCol w="1401834">
                  <a:extLst>
                    <a:ext uri="{9D8B030D-6E8A-4147-A177-3AD203B41FA5}">
                      <a16:colId xmlns:a16="http://schemas.microsoft.com/office/drawing/2014/main" val="918255321"/>
                    </a:ext>
                  </a:extLst>
                </a:gridCol>
                <a:gridCol w="865056">
                  <a:extLst>
                    <a:ext uri="{9D8B030D-6E8A-4147-A177-3AD203B41FA5}">
                      <a16:colId xmlns:a16="http://schemas.microsoft.com/office/drawing/2014/main" val="3257304994"/>
                    </a:ext>
                  </a:extLst>
                </a:gridCol>
              </a:tblGrid>
              <a:tr h="1268346">
                <a:tc>
                  <a:txBody>
                    <a:bodyPr/>
                    <a:lstStyle/>
                    <a:p>
                      <a:pPr indent="-76200" algn="l">
                        <a:spcAft>
                          <a:spcPts val="0"/>
                        </a:spcAft>
                      </a:pPr>
                      <a:r>
                        <a:rPr lang="ru-RU" sz="1200" b="0" dirty="0" err="1" smtClean="0">
                          <a:solidFill>
                            <a:srgbClr val="002060"/>
                          </a:solidFill>
                          <a:effectLst/>
                          <a:latin typeface="Times New Roman" panose="02020603050405020304" pitchFamily="18" charset="0"/>
                          <a:ea typeface="Times New Roman" panose="02020603050405020304" pitchFamily="18" charset="0"/>
                        </a:rPr>
                        <a:t>Субкритерий</a:t>
                      </a:r>
                      <a:r>
                        <a:rPr lang="ru-RU" sz="1200" b="0" dirty="0" smtClean="0">
                          <a:solidFill>
                            <a:srgbClr val="002060"/>
                          </a:solidFill>
                          <a:effectLst/>
                          <a:latin typeface="Times New Roman" panose="02020603050405020304" pitchFamily="18" charset="0"/>
                          <a:ea typeface="Times New Roman" panose="02020603050405020304" pitchFamily="18" charset="0"/>
                        </a:rPr>
                        <a:t> </a:t>
                      </a:r>
                      <a:endParaRPr lang="ru-RU" sz="1100" b="0" dirty="0">
                        <a:solidFill>
                          <a:srgbClr val="002060"/>
                        </a:solidFill>
                        <a:effectLst/>
                        <a:latin typeface="Times New Roman" panose="02020603050405020304" pitchFamily="18" charset="0"/>
                        <a:ea typeface="Times New Roman" panose="02020603050405020304" pitchFamily="18" charset="0"/>
                      </a:endParaRPr>
                    </a:p>
                    <a:p>
                      <a:pPr marL="109220" algn="l">
                        <a:spcBef>
                          <a:spcPts val="600"/>
                        </a:spcBef>
                        <a:spcAft>
                          <a:spcPts val="0"/>
                        </a:spcAft>
                      </a:pPr>
                      <a:r>
                        <a:rPr lang="ru-RU" sz="1200" b="0" i="0" dirty="0">
                          <a:solidFill>
                            <a:srgbClr val="002060"/>
                          </a:solidFill>
                          <a:effectLst/>
                          <a:latin typeface="Times New Roman" panose="02020603050405020304" pitchFamily="18" charset="0"/>
                          <a:ea typeface="Times New Roman" panose="02020603050405020304" pitchFamily="18" charset="0"/>
                        </a:rPr>
                        <a:t> </a:t>
                      </a:r>
                      <a:endParaRPr lang="ru-RU" sz="1100" b="0"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l">
                        <a:spcBef>
                          <a:spcPts val="600"/>
                        </a:spcBef>
                        <a:spcAft>
                          <a:spcPts val="0"/>
                        </a:spcAft>
                      </a:pPr>
                      <a:r>
                        <a:rPr lang="ru-RU" sz="1200" b="0" i="0" dirty="0" smtClean="0">
                          <a:solidFill>
                            <a:srgbClr val="002060"/>
                          </a:solidFill>
                          <a:effectLst/>
                          <a:latin typeface="Times New Roman" panose="02020603050405020304" pitchFamily="18" charset="0"/>
                          <a:ea typeface="Times New Roman" panose="02020603050405020304" pitchFamily="18" charset="0"/>
                        </a:rPr>
                        <a:t>Совершенство </a:t>
                      </a:r>
                      <a:r>
                        <a:rPr lang="ru-RU" sz="1200" b="0" i="0" dirty="0">
                          <a:solidFill>
                            <a:srgbClr val="002060"/>
                          </a:solidFill>
                          <a:effectLst/>
                          <a:latin typeface="Times New Roman" panose="02020603050405020304" pitchFamily="18" charset="0"/>
                          <a:ea typeface="Times New Roman" panose="02020603050405020304" pitchFamily="18" charset="0"/>
                        </a:rPr>
                        <a:t>подхода</a:t>
                      </a:r>
                      <a:endParaRPr lang="ru-RU" sz="1100" b="0"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l">
                        <a:spcBef>
                          <a:spcPts val="600"/>
                        </a:spcBef>
                        <a:spcAft>
                          <a:spcPts val="0"/>
                        </a:spcAft>
                      </a:pPr>
                      <a:r>
                        <a:rPr lang="ru-RU" sz="1200" b="0" i="0" dirty="0" err="1">
                          <a:solidFill>
                            <a:srgbClr val="002060"/>
                          </a:solidFill>
                          <a:effectLst/>
                          <a:latin typeface="Times New Roman" panose="02020603050405020304" pitchFamily="18" charset="0"/>
                          <a:ea typeface="Times New Roman" panose="02020603050405020304" pitchFamily="18" charset="0"/>
                        </a:rPr>
                        <a:t>Развер-тывание</a:t>
                      </a:r>
                      <a:r>
                        <a:rPr lang="ru-RU" sz="1200" b="0" i="0" dirty="0">
                          <a:solidFill>
                            <a:srgbClr val="002060"/>
                          </a:solidFill>
                          <a:effectLst/>
                          <a:latin typeface="Times New Roman" panose="02020603050405020304" pitchFamily="18" charset="0"/>
                          <a:ea typeface="Times New Roman" panose="02020603050405020304" pitchFamily="18" charset="0"/>
                        </a:rPr>
                        <a:t> подхода</a:t>
                      </a:r>
                      <a:endParaRPr lang="ru-RU" sz="1100" b="0"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indent="13970" algn="l">
                        <a:spcBef>
                          <a:spcPts val="600"/>
                        </a:spcBef>
                        <a:spcAft>
                          <a:spcPts val="0"/>
                        </a:spcAft>
                      </a:pPr>
                      <a:r>
                        <a:rPr lang="ru-RU" sz="1200" b="0" i="0" dirty="0">
                          <a:solidFill>
                            <a:srgbClr val="002060"/>
                          </a:solidFill>
                          <a:effectLst/>
                          <a:latin typeface="Times New Roman" panose="02020603050405020304" pitchFamily="18" charset="0"/>
                          <a:ea typeface="Times New Roman" panose="02020603050405020304" pitchFamily="18" charset="0"/>
                        </a:rPr>
                        <a:t>Оценка и </a:t>
                      </a:r>
                      <a:r>
                        <a:rPr lang="ru-RU" sz="1200" b="0" i="0" dirty="0" smtClean="0">
                          <a:solidFill>
                            <a:srgbClr val="002060"/>
                          </a:solidFill>
                          <a:effectLst/>
                          <a:latin typeface="Times New Roman" panose="02020603050405020304" pitchFamily="18" charset="0"/>
                          <a:ea typeface="Times New Roman" panose="02020603050405020304" pitchFamily="18" charset="0"/>
                        </a:rPr>
                        <a:t>совершенствование </a:t>
                      </a:r>
                      <a:r>
                        <a:rPr lang="ru-RU" sz="1200" b="0" i="0" dirty="0">
                          <a:solidFill>
                            <a:srgbClr val="002060"/>
                          </a:solidFill>
                          <a:effectLst/>
                          <a:latin typeface="Times New Roman" panose="02020603050405020304" pitchFamily="18" charset="0"/>
                          <a:ea typeface="Times New Roman" panose="02020603050405020304" pitchFamily="18" charset="0"/>
                        </a:rPr>
                        <a:t>подхода</a:t>
                      </a:r>
                      <a:endParaRPr lang="ru-RU" sz="1100" b="0"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b="0" dirty="0">
                          <a:solidFill>
                            <a:srgbClr val="002060"/>
                          </a:solidFill>
                          <a:effectLst/>
                          <a:latin typeface="Times New Roman" panose="02020603050405020304" pitchFamily="18" charset="0"/>
                          <a:ea typeface="Times New Roman" panose="02020603050405020304" pitchFamily="18" charset="0"/>
                        </a:rPr>
                        <a:t>Средний </a:t>
                      </a:r>
                      <a:r>
                        <a:rPr lang="ru-RU" sz="1200" b="0" i="1" dirty="0">
                          <a:solidFill>
                            <a:srgbClr val="002060"/>
                          </a:solidFill>
                          <a:effectLst/>
                          <a:latin typeface="Times New Roman" panose="02020603050405020304" pitchFamily="18" charset="0"/>
                          <a:ea typeface="Times New Roman" panose="02020603050405020304" pitchFamily="18" charset="0"/>
                        </a:rPr>
                        <a:t> </a:t>
                      </a:r>
                      <a:r>
                        <a:rPr lang="ru-RU" sz="1200" b="0" dirty="0">
                          <a:solidFill>
                            <a:srgbClr val="002060"/>
                          </a:solidFill>
                          <a:effectLst/>
                          <a:latin typeface="Times New Roman" panose="02020603050405020304" pitchFamily="18" charset="0"/>
                          <a:ea typeface="Times New Roman" panose="02020603050405020304" pitchFamily="18" charset="0"/>
                        </a:rPr>
                        <a:t>показатель, %</a:t>
                      </a:r>
                      <a:endParaRPr lang="ru-RU" sz="1100" b="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l">
                        <a:spcBef>
                          <a:spcPts val="600"/>
                        </a:spcBef>
                        <a:spcAft>
                          <a:spcPts val="0"/>
                        </a:spcAft>
                      </a:pPr>
                      <a:r>
                        <a:rPr lang="ru-RU" sz="1200" b="0" i="0" dirty="0">
                          <a:solidFill>
                            <a:srgbClr val="002060"/>
                          </a:solidFill>
                          <a:effectLst/>
                          <a:latin typeface="Times New Roman" panose="02020603050405020304" pitchFamily="18" charset="0"/>
                          <a:ea typeface="Times New Roman" panose="02020603050405020304" pitchFamily="18" charset="0"/>
                        </a:rPr>
                        <a:t>За каждый 1% среднего показателя начисляется 0,2 балла (Х*0,2=)</a:t>
                      </a:r>
                      <a:endParaRPr lang="ru-RU" sz="1100" b="0"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l">
                        <a:spcBef>
                          <a:spcPts val="600"/>
                        </a:spcBef>
                        <a:spcAft>
                          <a:spcPts val="0"/>
                        </a:spcAft>
                      </a:pPr>
                      <a:r>
                        <a:rPr lang="ru-RU" sz="1200" b="0" i="0" dirty="0">
                          <a:solidFill>
                            <a:srgbClr val="002060"/>
                          </a:solidFill>
                          <a:effectLst/>
                          <a:latin typeface="Times New Roman" panose="02020603050405020304" pitchFamily="18" charset="0"/>
                          <a:ea typeface="Times New Roman" panose="02020603050405020304" pitchFamily="18" charset="0"/>
                        </a:rPr>
                        <a:t>Итого баллов</a:t>
                      </a:r>
                      <a:endParaRPr lang="ru-RU" sz="1100" b="0"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1497263"/>
                  </a:ext>
                </a:extLst>
              </a:tr>
              <a:tr h="181192">
                <a:tc>
                  <a:txBody>
                    <a:bodyPr/>
                    <a:lstStyle/>
                    <a:p>
                      <a:pPr marL="109220" algn="just">
                        <a:spcBef>
                          <a:spcPts val="600"/>
                        </a:spcBef>
                        <a:spcAft>
                          <a:spcPts val="0"/>
                        </a:spcAft>
                      </a:pPr>
                      <a:r>
                        <a:rPr lang="ru-RU" sz="1200" b="0" i="1">
                          <a:solidFill>
                            <a:srgbClr val="002060"/>
                          </a:solidFill>
                          <a:effectLst/>
                          <a:latin typeface="Times New Roman" panose="02020603050405020304" pitchFamily="18" charset="0"/>
                          <a:ea typeface="Times New Roman" panose="02020603050405020304" pitchFamily="18" charset="0"/>
                        </a:rPr>
                        <a:t>1а</a:t>
                      </a:r>
                      <a:endParaRPr lang="ru-RU" sz="1100" b="1" i="1">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a:solidFill>
                            <a:srgbClr val="002060"/>
                          </a:solidFill>
                          <a:effectLst/>
                          <a:latin typeface="Times New Roman" panose="02020603050405020304" pitchFamily="18" charset="0"/>
                          <a:ea typeface="Times New Roman" panose="02020603050405020304" pitchFamily="18" charset="0"/>
                        </a:rPr>
                        <a:t> </a:t>
                      </a:r>
                      <a:r>
                        <a:rPr lang="ru-RU" sz="1200" b="0" i="1" dirty="0" smtClean="0">
                          <a:solidFill>
                            <a:srgbClr val="002060"/>
                          </a:solidFill>
                          <a:effectLst/>
                          <a:latin typeface="Times New Roman" panose="02020603050405020304" pitchFamily="18" charset="0"/>
                          <a:ea typeface="Times New Roman" panose="02020603050405020304" pitchFamily="18" charset="0"/>
                        </a:rPr>
                        <a:t>70</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a:solidFill>
                            <a:srgbClr val="002060"/>
                          </a:solidFill>
                          <a:effectLst/>
                          <a:latin typeface="Times New Roman" panose="02020603050405020304" pitchFamily="18" charset="0"/>
                          <a:ea typeface="Times New Roman" panose="02020603050405020304" pitchFamily="18" charset="0"/>
                        </a:rPr>
                        <a:t> </a:t>
                      </a:r>
                      <a:r>
                        <a:rPr lang="ru-RU" sz="1200" b="0" i="1" dirty="0" smtClean="0">
                          <a:solidFill>
                            <a:srgbClr val="002060"/>
                          </a:solidFill>
                          <a:effectLst/>
                          <a:latin typeface="Times New Roman" panose="02020603050405020304" pitchFamily="18" charset="0"/>
                          <a:ea typeface="Times New Roman" panose="02020603050405020304" pitchFamily="18" charset="0"/>
                        </a:rPr>
                        <a:t>60</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smtClean="0">
                          <a:solidFill>
                            <a:srgbClr val="002060"/>
                          </a:solidFill>
                          <a:effectLst/>
                          <a:latin typeface="Times New Roman" panose="02020603050405020304" pitchFamily="18" charset="0"/>
                          <a:ea typeface="Times New Roman" panose="02020603050405020304" pitchFamily="18" charset="0"/>
                        </a:rPr>
                        <a:t>50</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smtClean="0">
                          <a:solidFill>
                            <a:srgbClr val="002060"/>
                          </a:solidFill>
                          <a:effectLst/>
                          <a:latin typeface="Times New Roman" panose="02020603050405020304" pitchFamily="18" charset="0"/>
                          <a:ea typeface="Times New Roman" panose="02020603050405020304" pitchFamily="18" charset="0"/>
                        </a:rPr>
                        <a:t>60</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smtClean="0">
                          <a:solidFill>
                            <a:srgbClr val="002060"/>
                          </a:solidFill>
                          <a:effectLst/>
                          <a:latin typeface="Times New Roman" panose="02020603050405020304" pitchFamily="18" charset="0"/>
                          <a:ea typeface="Times New Roman" panose="02020603050405020304" pitchFamily="18" charset="0"/>
                        </a:rPr>
                        <a:t>60х0,2=</a:t>
                      </a:r>
                      <a:r>
                        <a:rPr lang="ru-RU" sz="1200" b="0" i="1" dirty="0">
                          <a:solidFill>
                            <a:srgbClr val="002060"/>
                          </a:solidFill>
                          <a:effectLst/>
                          <a:latin typeface="Times New Roman" panose="02020603050405020304" pitchFamily="18" charset="0"/>
                          <a:ea typeface="Times New Roman" panose="02020603050405020304" pitchFamily="18" charset="0"/>
                        </a:rPr>
                        <a:t> </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smtClean="0">
                          <a:solidFill>
                            <a:schemeClr val="tx1"/>
                          </a:solidFill>
                          <a:effectLst/>
                          <a:latin typeface="Times New Roman" panose="02020603050405020304" pitchFamily="18" charset="0"/>
                          <a:ea typeface="Times New Roman" panose="02020603050405020304" pitchFamily="18" charset="0"/>
                        </a:rPr>
                        <a:t>12</a:t>
                      </a:r>
                      <a:r>
                        <a:rPr lang="ru-RU" sz="1200" b="0" i="1" dirty="0">
                          <a:solidFill>
                            <a:schemeClr val="tx1"/>
                          </a:solidFill>
                          <a:effectLst/>
                          <a:latin typeface="Times New Roman" panose="02020603050405020304" pitchFamily="18" charset="0"/>
                          <a:ea typeface="Times New Roman" panose="02020603050405020304" pitchFamily="18" charset="0"/>
                        </a:rPr>
                        <a:t> </a:t>
                      </a:r>
                      <a:endParaRPr lang="ru-RU" sz="1100" b="0" i="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0039714"/>
                  </a:ext>
                </a:extLst>
              </a:tr>
              <a:tr h="181192">
                <a:tc>
                  <a:txBody>
                    <a:bodyPr/>
                    <a:lstStyle/>
                    <a:p>
                      <a:pPr marL="109220" algn="just">
                        <a:spcBef>
                          <a:spcPts val="600"/>
                        </a:spcBef>
                        <a:spcAft>
                          <a:spcPts val="0"/>
                        </a:spcAft>
                      </a:pPr>
                      <a:r>
                        <a:rPr lang="ru-RU" sz="1200" b="0" i="1">
                          <a:solidFill>
                            <a:srgbClr val="002060"/>
                          </a:solidFill>
                          <a:effectLst/>
                          <a:latin typeface="Times New Roman" panose="02020603050405020304" pitchFamily="18" charset="0"/>
                          <a:ea typeface="Times New Roman" panose="02020603050405020304" pitchFamily="18" charset="0"/>
                        </a:rPr>
                        <a:t>1б</a:t>
                      </a:r>
                      <a:endParaRPr lang="ru-RU" sz="1100" b="1" i="1">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a:solidFill>
                            <a:srgbClr val="002060"/>
                          </a:solidFill>
                          <a:effectLst/>
                          <a:latin typeface="Times New Roman" panose="02020603050405020304" pitchFamily="18" charset="0"/>
                          <a:ea typeface="Times New Roman" panose="02020603050405020304" pitchFamily="18" charset="0"/>
                        </a:rPr>
                        <a:t> </a:t>
                      </a:r>
                      <a:r>
                        <a:rPr lang="ru-RU" sz="1200" b="0" i="1" dirty="0" smtClean="0">
                          <a:solidFill>
                            <a:srgbClr val="002060"/>
                          </a:solidFill>
                          <a:effectLst/>
                          <a:latin typeface="Times New Roman" panose="02020603050405020304" pitchFamily="18" charset="0"/>
                          <a:ea typeface="Times New Roman" panose="02020603050405020304" pitchFamily="18" charset="0"/>
                        </a:rPr>
                        <a:t>65</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a:solidFill>
                            <a:srgbClr val="002060"/>
                          </a:solidFill>
                          <a:effectLst/>
                          <a:latin typeface="Times New Roman" panose="02020603050405020304" pitchFamily="18" charset="0"/>
                          <a:ea typeface="Times New Roman" panose="02020603050405020304" pitchFamily="18" charset="0"/>
                        </a:rPr>
                        <a:t> </a:t>
                      </a:r>
                      <a:r>
                        <a:rPr lang="ru-RU" sz="1200" b="0" i="1" dirty="0" smtClean="0">
                          <a:solidFill>
                            <a:srgbClr val="002060"/>
                          </a:solidFill>
                          <a:effectLst/>
                          <a:latin typeface="Times New Roman" panose="02020603050405020304" pitchFamily="18" charset="0"/>
                          <a:ea typeface="Times New Roman" panose="02020603050405020304" pitchFamily="18" charset="0"/>
                        </a:rPr>
                        <a:t>65</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a:solidFill>
                            <a:srgbClr val="002060"/>
                          </a:solidFill>
                          <a:effectLst/>
                          <a:latin typeface="Times New Roman" panose="02020603050405020304" pitchFamily="18" charset="0"/>
                          <a:ea typeface="Times New Roman" panose="02020603050405020304" pitchFamily="18" charset="0"/>
                        </a:rPr>
                        <a:t> </a:t>
                      </a:r>
                      <a:r>
                        <a:rPr lang="ru-RU" sz="1200" b="0" i="1" dirty="0" smtClean="0">
                          <a:solidFill>
                            <a:srgbClr val="002060"/>
                          </a:solidFill>
                          <a:effectLst/>
                          <a:latin typeface="Times New Roman" panose="02020603050405020304" pitchFamily="18" charset="0"/>
                          <a:ea typeface="Times New Roman" panose="02020603050405020304" pitchFamily="18" charset="0"/>
                        </a:rPr>
                        <a:t>65</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a:solidFill>
                            <a:srgbClr val="002060"/>
                          </a:solidFill>
                          <a:effectLst/>
                          <a:latin typeface="Times New Roman" panose="02020603050405020304" pitchFamily="18" charset="0"/>
                          <a:ea typeface="Times New Roman" panose="02020603050405020304" pitchFamily="18" charset="0"/>
                        </a:rPr>
                        <a:t> </a:t>
                      </a:r>
                      <a:r>
                        <a:rPr lang="ru-RU" sz="1200" b="0" i="1" dirty="0" smtClean="0">
                          <a:solidFill>
                            <a:srgbClr val="002060"/>
                          </a:solidFill>
                          <a:effectLst/>
                          <a:latin typeface="Times New Roman" panose="02020603050405020304" pitchFamily="18" charset="0"/>
                          <a:ea typeface="Times New Roman" panose="02020603050405020304" pitchFamily="18" charset="0"/>
                        </a:rPr>
                        <a:t>65</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a:solidFill>
                            <a:srgbClr val="002060"/>
                          </a:solidFill>
                          <a:effectLst/>
                          <a:latin typeface="Times New Roman" panose="02020603050405020304" pitchFamily="18" charset="0"/>
                          <a:ea typeface="Times New Roman" panose="02020603050405020304" pitchFamily="18" charset="0"/>
                        </a:rPr>
                        <a:t> </a:t>
                      </a:r>
                      <a:r>
                        <a:rPr lang="ru-RU" sz="1200" b="0" i="1" dirty="0" smtClean="0">
                          <a:solidFill>
                            <a:srgbClr val="002060"/>
                          </a:solidFill>
                          <a:effectLst/>
                          <a:latin typeface="Times New Roman" panose="02020603050405020304" pitchFamily="18" charset="0"/>
                          <a:ea typeface="Times New Roman" panose="02020603050405020304" pitchFamily="18" charset="0"/>
                        </a:rPr>
                        <a:t>65х0,2=</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smtClean="0">
                          <a:solidFill>
                            <a:schemeClr val="tx1"/>
                          </a:solidFill>
                          <a:effectLst/>
                          <a:latin typeface="Times New Roman" panose="02020603050405020304" pitchFamily="18" charset="0"/>
                          <a:ea typeface="Times New Roman" panose="02020603050405020304" pitchFamily="18" charset="0"/>
                        </a:rPr>
                        <a:t>13</a:t>
                      </a:r>
                      <a:endParaRPr lang="ru-RU" sz="1100" b="0" i="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6187416"/>
                  </a:ext>
                </a:extLst>
              </a:tr>
              <a:tr h="181192">
                <a:tc>
                  <a:txBody>
                    <a:bodyPr/>
                    <a:lstStyle/>
                    <a:p>
                      <a:pPr marL="109220" algn="just">
                        <a:spcBef>
                          <a:spcPts val="600"/>
                        </a:spcBef>
                        <a:spcAft>
                          <a:spcPts val="0"/>
                        </a:spcAft>
                      </a:pPr>
                      <a:r>
                        <a:rPr lang="ru-RU" sz="1200" b="0" i="1">
                          <a:solidFill>
                            <a:srgbClr val="002060"/>
                          </a:solidFill>
                          <a:effectLst/>
                          <a:latin typeface="Times New Roman" panose="02020603050405020304" pitchFamily="18" charset="0"/>
                          <a:ea typeface="Times New Roman" panose="02020603050405020304" pitchFamily="18" charset="0"/>
                        </a:rPr>
                        <a:t>1в</a:t>
                      </a:r>
                      <a:endParaRPr lang="ru-RU" sz="1100" b="1" i="1">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a:solidFill>
                            <a:srgbClr val="002060"/>
                          </a:solidFill>
                          <a:effectLst/>
                          <a:latin typeface="Times New Roman" panose="02020603050405020304" pitchFamily="18" charset="0"/>
                          <a:ea typeface="Times New Roman" panose="02020603050405020304" pitchFamily="18" charset="0"/>
                        </a:rPr>
                        <a:t> </a:t>
                      </a:r>
                      <a:r>
                        <a:rPr lang="ru-RU" sz="1200" b="0" i="1" dirty="0" smtClean="0">
                          <a:solidFill>
                            <a:srgbClr val="002060"/>
                          </a:solidFill>
                          <a:effectLst/>
                          <a:latin typeface="Times New Roman" panose="02020603050405020304" pitchFamily="18" charset="0"/>
                          <a:ea typeface="Times New Roman" panose="02020603050405020304" pitchFamily="18" charset="0"/>
                        </a:rPr>
                        <a:t>65</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smtClean="0">
                          <a:solidFill>
                            <a:srgbClr val="002060"/>
                          </a:solidFill>
                          <a:effectLst/>
                          <a:latin typeface="Times New Roman" panose="02020603050405020304" pitchFamily="18" charset="0"/>
                          <a:ea typeface="Times New Roman" panose="02020603050405020304" pitchFamily="18" charset="0"/>
                        </a:rPr>
                        <a:t>65</a:t>
                      </a:r>
                      <a:r>
                        <a:rPr lang="ru-RU" sz="1200" b="0" i="1" dirty="0">
                          <a:solidFill>
                            <a:srgbClr val="002060"/>
                          </a:solidFill>
                          <a:effectLst/>
                          <a:latin typeface="Times New Roman" panose="02020603050405020304" pitchFamily="18" charset="0"/>
                          <a:ea typeface="Times New Roman" panose="02020603050405020304" pitchFamily="18" charset="0"/>
                        </a:rPr>
                        <a:t> </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smtClean="0">
                          <a:solidFill>
                            <a:srgbClr val="002060"/>
                          </a:solidFill>
                          <a:effectLst/>
                          <a:latin typeface="Times New Roman" panose="02020603050405020304" pitchFamily="18" charset="0"/>
                          <a:ea typeface="Times New Roman" panose="02020603050405020304" pitchFamily="18" charset="0"/>
                        </a:rPr>
                        <a:t>65</a:t>
                      </a:r>
                      <a:r>
                        <a:rPr lang="ru-RU" sz="1200" b="0" i="1" dirty="0">
                          <a:solidFill>
                            <a:srgbClr val="002060"/>
                          </a:solidFill>
                          <a:effectLst/>
                          <a:latin typeface="Times New Roman" panose="02020603050405020304" pitchFamily="18" charset="0"/>
                          <a:ea typeface="Times New Roman" panose="02020603050405020304" pitchFamily="18" charset="0"/>
                        </a:rPr>
                        <a:t> </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smtClean="0">
                          <a:solidFill>
                            <a:srgbClr val="002060"/>
                          </a:solidFill>
                          <a:effectLst/>
                          <a:latin typeface="Times New Roman" panose="02020603050405020304" pitchFamily="18" charset="0"/>
                          <a:ea typeface="Times New Roman" panose="02020603050405020304" pitchFamily="18" charset="0"/>
                        </a:rPr>
                        <a:t>65</a:t>
                      </a:r>
                      <a:r>
                        <a:rPr lang="ru-RU" sz="1200" b="0" i="1" dirty="0">
                          <a:solidFill>
                            <a:srgbClr val="002060"/>
                          </a:solidFill>
                          <a:effectLst/>
                          <a:latin typeface="Times New Roman" panose="02020603050405020304" pitchFamily="18" charset="0"/>
                          <a:ea typeface="Times New Roman" panose="02020603050405020304" pitchFamily="18" charset="0"/>
                        </a:rPr>
                        <a:t> </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a:solidFill>
                            <a:srgbClr val="002060"/>
                          </a:solidFill>
                          <a:effectLst/>
                          <a:latin typeface="Times New Roman" panose="02020603050405020304" pitchFamily="18" charset="0"/>
                          <a:ea typeface="Times New Roman" panose="02020603050405020304" pitchFamily="18" charset="0"/>
                        </a:rPr>
                        <a:t> </a:t>
                      </a:r>
                      <a:r>
                        <a:rPr lang="ru-RU" sz="1200" b="0" i="1" dirty="0" smtClean="0">
                          <a:solidFill>
                            <a:srgbClr val="002060"/>
                          </a:solidFill>
                          <a:effectLst/>
                          <a:latin typeface="Times New Roman" panose="02020603050405020304" pitchFamily="18" charset="0"/>
                          <a:ea typeface="Times New Roman" panose="02020603050405020304" pitchFamily="18" charset="0"/>
                        </a:rPr>
                        <a:t>65х0,2=</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smtClean="0">
                          <a:solidFill>
                            <a:schemeClr val="tx1"/>
                          </a:solidFill>
                          <a:effectLst/>
                          <a:latin typeface="Times New Roman" panose="02020603050405020304" pitchFamily="18" charset="0"/>
                          <a:ea typeface="Times New Roman" panose="02020603050405020304" pitchFamily="18" charset="0"/>
                        </a:rPr>
                        <a:t>13</a:t>
                      </a:r>
                      <a:r>
                        <a:rPr lang="ru-RU" sz="1200" b="0" i="1" dirty="0">
                          <a:solidFill>
                            <a:schemeClr val="tx1"/>
                          </a:solidFill>
                          <a:effectLst/>
                          <a:latin typeface="Times New Roman" panose="02020603050405020304" pitchFamily="18" charset="0"/>
                          <a:ea typeface="Times New Roman" panose="02020603050405020304" pitchFamily="18" charset="0"/>
                        </a:rPr>
                        <a:t> </a:t>
                      </a:r>
                      <a:endParaRPr lang="ru-RU" sz="1100" b="0" i="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7025616"/>
                  </a:ext>
                </a:extLst>
              </a:tr>
              <a:tr h="181192">
                <a:tc>
                  <a:txBody>
                    <a:bodyPr/>
                    <a:lstStyle/>
                    <a:p>
                      <a:pPr marL="109220" algn="just">
                        <a:spcBef>
                          <a:spcPts val="600"/>
                        </a:spcBef>
                        <a:spcAft>
                          <a:spcPts val="0"/>
                        </a:spcAft>
                      </a:pPr>
                      <a:r>
                        <a:rPr lang="ru-RU" sz="1200" b="0" i="1">
                          <a:solidFill>
                            <a:srgbClr val="002060"/>
                          </a:solidFill>
                          <a:effectLst/>
                          <a:latin typeface="Times New Roman" panose="02020603050405020304" pitchFamily="18" charset="0"/>
                          <a:ea typeface="Times New Roman" panose="02020603050405020304" pitchFamily="18" charset="0"/>
                        </a:rPr>
                        <a:t>1г</a:t>
                      </a:r>
                      <a:endParaRPr lang="ru-RU" sz="1100" b="1" i="1">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a:solidFill>
                            <a:srgbClr val="002060"/>
                          </a:solidFill>
                          <a:effectLst/>
                          <a:latin typeface="Times New Roman" panose="02020603050405020304" pitchFamily="18" charset="0"/>
                          <a:ea typeface="Times New Roman" panose="02020603050405020304" pitchFamily="18" charset="0"/>
                        </a:rPr>
                        <a:t> </a:t>
                      </a:r>
                      <a:r>
                        <a:rPr lang="ru-RU" sz="1200" b="0" i="1" dirty="0" smtClean="0">
                          <a:solidFill>
                            <a:srgbClr val="002060"/>
                          </a:solidFill>
                          <a:effectLst/>
                          <a:latin typeface="Times New Roman" panose="02020603050405020304" pitchFamily="18" charset="0"/>
                          <a:ea typeface="Times New Roman" panose="02020603050405020304" pitchFamily="18" charset="0"/>
                        </a:rPr>
                        <a:t>60</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a:solidFill>
                            <a:srgbClr val="002060"/>
                          </a:solidFill>
                          <a:effectLst/>
                          <a:latin typeface="Times New Roman" panose="02020603050405020304" pitchFamily="18" charset="0"/>
                          <a:ea typeface="Times New Roman" panose="02020603050405020304" pitchFamily="18" charset="0"/>
                        </a:rPr>
                        <a:t> </a:t>
                      </a:r>
                      <a:r>
                        <a:rPr lang="ru-RU" sz="1200" b="0" i="1" dirty="0" smtClean="0">
                          <a:solidFill>
                            <a:srgbClr val="002060"/>
                          </a:solidFill>
                          <a:effectLst/>
                          <a:latin typeface="Times New Roman" panose="02020603050405020304" pitchFamily="18" charset="0"/>
                          <a:ea typeface="Times New Roman" panose="02020603050405020304" pitchFamily="18" charset="0"/>
                        </a:rPr>
                        <a:t>55</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smtClean="0">
                          <a:solidFill>
                            <a:srgbClr val="002060"/>
                          </a:solidFill>
                          <a:effectLst/>
                          <a:latin typeface="Times New Roman" panose="02020603050405020304" pitchFamily="18" charset="0"/>
                          <a:ea typeface="Times New Roman" panose="02020603050405020304" pitchFamily="18" charset="0"/>
                        </a:rPr>
                        <a:t>55</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smtClean="0">
                          <a:solidFill>
                            <a:srgbClr val="002060"/>
                          </a:solidFill>
                          <a:effectLst/>
                          <a:latin typeface="Times New Roman" panose="02020603050405020304" pitchFamily="18" charset="0"/>
                          <a:ea typeface="Times New Roman" panose="02020603050405020304" pitchFamily="18" charset="0"/>
                        </a:rPr>
                        <a:t>56</a:t>
                      </a:r>
                      <a:r>
                        <a:rPr lang="ru-RU" sz="1200" b="0" i="1" dirty="0">
                          <a:solidFill>
                            <a:srgbClr val="002060"/>
                          </a:solidFill>
                          <a:effectLst/>
                          <a:latin typeface="Times New Roman" panose="02020603050405020304" pitchFamily="18" charset="0"/>
                          <a:ea typeface="Times New Roman" panose="02020603050405020304" pitchFamily="18" charset="0"/>
                        </a:rPr>
                        <a:t> </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a:solidFill>
                            <a:srgbClr val="002060"/>
                          </a:solidFill>
                          <a:effectLst/>
                          <a:latin typeface="Times New Roman" panose="02020603050405020304" pitchFamily="18" charset="0"/>
                          <a:ea typeface="Times New Roman" panose="02020603050405020304" pitchFamily="18" charset="0"/>
                        </a:rPr>
                        <a:t> </a:t>
                      </a:r>
                      <a:r>
                        <a:rPr lang="ru-RU" sz="1200" b="0" i="1" dirty="0" smtClean="0">
                          <a:solidFill>
                            <a:srgbClr val="002060"/>
                          </a:solidFill>
                          <a:effectLst/>
                          <a:latin typeface="Times New Roman" panose="02020603050405020304" pitchFamily="18" charset="0"/>
                          <a:ea typeface="Times New Roman" panose="02020603050405020304" pitchFamily="18" charset="0"/>
                        </a:rPr>
                        <a:t>56х0,2=</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smtClean="0">
                          <a:solidFill>
                            <a:schemeClr val="tx1"/>
                          </a:solidFill>
                          <a:effectLst/>
                          <a:latin typeface="Times New Roman" panose="02020603050405020304" pitchFamily="18" charset="0"/>
                          <a:ea typeface="Times New Roman" panose="02020603050405020304" pitchFamily="18" charset="0"/>
                        </a:rPr>
                        <a:t>11</a:t>
                      </a:r>
                      <a:r>
                        <a:rPr lang="ru-RU" sz="1200" b="0" i="1" dirty="0">
                          <a:solidFill>
                            <a:schemeClr val="tx1"/>
                          </a:solidFill>
                          <a:effectLst/>
                          <a:latin typeface="Times New Roman" panose="02020603050405020304" pitchFamily="18" charset="0"/>
                          <a:ea typeface="Times New Roman" panose="02020603050405020304" pitchFamily="18" charset="0"/>
                        </a:rPr>
                        <a:t> </a:t>
                      </a:r>
                      <a:endParaRPr lang="ru-RU" sz="1100" b="0" i="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2810894"/>
                  </a:ext>
                </a:extLst>
              </a:tr>
              <a:tr h="181192">
                <a:tc>
                  <a:txBody>
                    <a:bodyPr/>
                    <a:lstStyle/>
                    <a:p>
                      <a:pPr marL="109220" algn="just">
                        <a:spcBef>
                          <a:spcPts val="600"/>
                        </a:spcBef>
                        <a:spcAft>
                          <a:spcPts val="0"/>
                        </a:spcAft>
                      </a:pPr>
                      <a:r>
                        <a:rPr lang="ru-RU" sz="1200" b="0" i="1">
                          <a:solidFill>
                            <a:srgbClr val="002060"/>
                          </a:solidFill>
                          <a:effectLst/>
                          <a:latin typeface="Times New Roman" panose="02020603050405020304" pitchFamily="18" charset="0"/>
                          <a:ea typeface="Times New Roman" panose="02020603050405020304" pitchFamily="18" charset="0"/>
                        </a:rPr>
                        <a:t>1д</a:t>
                      </a:r>
                      <a:endParaRPr lang="ru-RU" sz="1100" b="1" i="1">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a:solidFill>
                            <a:srgbClr val="002060"/>
                          </a:solidFill>
                          <a:effectLst/>
                          <a:latin typeface="Times New Roman" panose="02020603050405020304" pitchFamily="18" charset="0"/>
                          <a:ea typeface="Times New Roman" panose="02020603050405020304" pitchFamily="18" charset="0"/>
                        </a:rPr>
                        <a:t> </a:t>
                      </a:r>
                      <a:r>
                        <a:rPr lang="ru-RU" sz="1200" b="0" i="1" dirty="0" smtClean="0">
                          <a:solidFill>
                            <a:srgbClr val="002060"/>
                          </a:solidFill>
                          <a:effectLst/>
                          <a:latin typeface="Times New Roman" panose="02020603050405020304" pitchFamily="18" charset="0"/>
                          <a:ea typeface="Times New Roman" panose="02020603050405020304" pitchFamily="18" charset="0"/>
                        </a:rPr>
                        <a:t>65</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smtClean="0">
                          <a:solidFill>
                            <a:srgbClr val="002060"/>
                          </a:solidFill>
                          <a:effectLst/>
                          <a:latin typeface="Times New Roman" panose="02020603050405020304" pitchFamily="18" charset="0"/>
                          <a:ea typeface="Times New Roman" panose="02020603050405020304" pitchFamily="18" charset="0"/>
                        </a:rPr>
                        <a:t>65</a:t>
                      </a:r>
                      <a:r>
                        <a:rPr lang="ru-RU" sz="1200" b="0" i="1" dirty="0">
                          <a:solidFill>
                            <a:srgbClr val="002060"/>
                          </a:solidFill>
                          <a:effectLst/>
                          <a:latin typeface="Times New Roman" panose="02020603050405020304" pitchFamily="18" charset="0"/>
                          <a:ea typeface="Times New Roman" panose="02020603050405020304" pitchFamily="18" charset="0"/>
                        </a:rPr>
                        <a:t> </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a:solidFill>
                            <a:srgbClr val="002060"/>
                          </a:solidFill>
                          <a:effectLst/>
                          <a:latin typeface="Times New Roman" panose="02020603050405020304" pitchFamily="18" charset="0"/>
                          <a:ea typeface="Times New Roman" panose="02020603050405020304" pitchFamily="18" charset="0"/>
                        </a:rPr>
                        <a:t> </a:t>
                      </a:r>
                      <a:r>
                        <a:rPr lang="ru-RU" sz="1200" b="0" i="1" dirty="0" smtClean="0">
                          <a:solidFill>
                            <a:srgbClr val="002060"/>
                          </a:solidFill>
                          <a:effectLst/>
                          <a:latin typeface="Times New Roman" panose="02020603050405020304" pitchFamily="18" charset="0"/>
                          <a:ea typeface="Times New Roman" panose="02020603050405020304" pitchFamily="18" charset="0"/>
                        </a:rPr>
                        <a:t>50</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smtClean="0">
                          <a:solidFill>
                            <a:srgbClr val="002060"/>
                          </a:solidFill>
                          <a:effectLst/>
                          <a:latin typeface="Times New Roman" panose="02020603050405020304" pitchFamily="18" charset="0"/>
                          <a:ea typeface="Times New Roman" panose="02020603050405020304" pitchFamily="18" charset="0"/>
                        </a:rPr>
                        <a:t>60</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a:solidFill>
                            <a:srgbClr val="002060"/>
                          </a:solidFill>
                          <a:effectLst/>
                          <a:latin typeface="Times New Roman" panose="02020603050405020304" pitchFamily="18" charset="0"/>
                          <a:ea typeface="Times New Roman" panose="02020603050405020304" pitchFamily="18" charset="0"/>
                        </a:rPr>
                        <a:t> </a:t>
                      </a:r>
                      <a:r>
                        <a:rPr lang="ru-RU" sz="1200" b="0" i="1" dirty="0" smtClean="0">
                          <a:solidFill>
                            <a:srgbClr val="002060"/>
                          </a:solidFill>
                          <a:effectLst/>
                          <a:latin typeface="Times New Roman" panose="02020603050405020304" pitchFamily="18" charset="0"/>
                          <a:ea typeface="Times New Roman" panose="02020603050405020304" pitchFamily="18" charset="0"/>
                        </a:rPr>
                        <a:t>60х0,2=</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smtClean="0">
                          <a:solidFill>
                            <a:schemeClr val="tx1"/>
                          </a:solidFill>
                          <a:effectLst/>
                          <a:latin typeface="Times New Roman" panose="02020603050405020304" pitchFamily="18" charset="0"/>
                          <a:ea typeface="Times New Roman" panose="02020603050405020304" pitchFamily="18" charset="0"/>
                        </a:rPr>
                        <a:t>12</a:t>
                      </a:r>
                      <a:endParaRPr lang="ru-RU" sz="1100" b="0" i="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8549938"/>
                  </a:ext>
                </a:extLst>
              </a:tr>
              <a:tr h="181192">
                <a:tc gridSpan="6">
                  <a:txBody>
                    <a:bodyPr/>
                    <a:lstStyle/>
                    <a:p>
                      <a:pPr marL="109220" algn="just">
                        <a:spcBef>
                          <a:spcPts val="600"/>
                        </a:spcBef>
                        <a:spcAft>
                          <a:spcPts val="0"/>
                        </a:spcAft>
                      </a:pPr>
                      <a:r>
                        <a:rPr lang="ru-RU" sz="1200" b="1" i="0" dirty="0">
                          <a:solidFill>
                            <a:srgbClr val="002060"/>
                          </a:solidFill>
                          <a:effectLst/>
                          <a:latin typeface="Times New Roman" panose="02020603050405020304" pitchFamily="18" charset="0"/>
                          <a:ea typeface="Times New Roman" panose="02020603050405020304" pitchFamily="18" charset="0"/>
                        </a:rPr>
                        <a:t>Всего баллов по критерию 1</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109220" algn="just">
                        <a:spcBef>
                          <a:spcPts val="600"/>
                        </a:spcBef>
                        <a:spcAft>
                          <a:spcPts val="0"/>
                        </a:spcAft>
                      </a:pPr>
                      <a:r>
                        <a:rPr lang="ru-RU" sz="1400" b="1" i="1" dirty="0">
                          <a:solidFill>
                            <a:srgbClr val="C00000"/>
                          </a:solidFill>
                          <a:effectLst/>
                          <a:latin typeface="Times New Roman" panose="02020603050405020304" pitchFamily="18" charset="0"/>
                          <a:ea typeface="Times New Roman" panose="02020603050405020304" pitchFamily="18" charset="0"/>
                        </a:rPr>
                        <a:t> </a:t>
                      </a:r>
                      <a:r>
                        <a:rPr lang="ru-RU" sz="1400" b="1" i="1" dirty="0" smtClean="0">
                          <a:solidFill>
                            <a:srgbClr val="C00000"/>
                          </a:solidFill>
                          <a:effectLst/>
                          <a:latin typeface="Times New Roman" panose="02020603050405020304" pitchFamily="18" charset="0"/>
                          <a:ea typeface="Times New Roman" panose="02020603050405020304" pitchFamily="18" charset="0"/>
                        </a:rPr>
                        <a:t>61</a:t>
                      </a:r>
                      <a:endParaRPr lang="ru-RU" sz="1400" b="1" i="1"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5763235"/>
                  </a:ext>
                </a:extLst>
              </a:tr>
            </a:tbl>
          </a:graphicData>
        </a:graphic>
      </p:graphicFrame>
      <p:sp>
        <p:nvSpPr>
          <p:cNvPr id="7" name="Прямоугольник 6"/>
          <p:cNvSpPr/>
          <p:nvPr/>
        </p:nvSpPr>
        <p:spPr>
          <a:xfrm>
            <a:off x="467544" y="4039784"/>
            <a:ext cx="7709969" cy="307777"/>
          </a:xfrm>
          <a:prstGeom prst="rect">
            <a:avLst/>
          </a:prstGeom>
        </p:spPr>
        <p:txBody>
          <a:bodyPr wrap="square">
            <a:spAutoFit/>
          </a:bodyPr>
          <a:lstStyle/>
          <a:p>
            <a:r>
              <a:rPr lang="ru-RU" sz="1400" b="1" u="sng" dirty="0">
                <a:solidFill>
                  <a:srgbClr val="002060"/>
                </a:solidFill>
                <a:latin typeface="Arial" panose="020B0604020202020204" pitchFamily="34" charset="0"/>
                <a:cs typeface="Arial" panose="020B0604020202020204" pitchFamily="34" charset="0"/>
              </a:rPr>
              <a:t>критерий </a:t>
            </a:r>
            <a:r>
              <a:rPr lang="en-US" sz="1400" b="1" u="sng" dirty="0">
                <a:solidFill>
                  <a:srgbClr val="002060"/>
                </a:solidFill>
                <a:latin typeface="Arial" panose="020B0604020202020204" pitchFamily="34" charset="0"/>
                <a:cs typeface="Arial" panose="020B0604020202020204" pitchFamily="34" charset="0"/>
              </a:rPr>
              <a:t>2</a:t>
            </a:r>
            <a:r>
              <a:rPr lang="ru-RU" sz="1400" b="1" u="sng" dirty="0">
                <a:solidFill>
                  <a:srgbClr val="002060"/>
                </a:solidFill>
                <a:latin typeface="Arial" panose="020B0604020202020204" pitchFamily="34" charset="0"/>
                <a:cs typeface="Arial" panose="020B0604020202020204" pitchFamily="34" charset="0"/>
              </a:rPr>
              <a:t> </a:t>
            </a:r>
            <a:r>
              <a:rPr lang="ru-RU" sz="1400" b="1" u="sng" dirty="0" err="1">
                <a:solidFill>
                  <a:srgbClr val="002060"/>
                </a:solidFill>
                <a:latin typeface="Arial" panose="020B0604020202020204" pitchFamily="34" charset="0"/>
                <a:cs typeface="Arial" panose="020B0604020202020204" pitchFamily="34" charset="0"/>
              </a:rPr>
              <a:t>Статегия</a:t>
            </a:r>
            <a:r>
              <a:rPr lang="ru-RU" sz="1400" b="1" u="sng" dirty="0">
                <a:solidFill>
                  <a:srgbClr val="002060"/>
                </a:solidFill>
                <a:latin typeface="Arial" panose="020B0604020202020204" pitchFamily="34" charset="0"/>
                <a:cs typeface="Arial" panose="020B0604020202020204" pitchFamily="34" charset="0"/>
              </a:rPr>
              <a:t> 100 баллов (10</a:t>
            </a:r>
            <a:r>
              <a:rPr lang="ru-RU" sz="1400" b="1" u="sng" dirty="0" smtClean="0">
                <a:solidFill>
                  <a:srgbClr val="002060"/>
                </a:solidFill>
                <a:latin typeface="Arial" panose="020B0604020202020204" pitchFamily="34" charset="0"/>
                <a:cs typeface="Arial" panose="020B0604020202020204" pitchFamily="34" charset="0"/>
              </a:rPr>
              <a:t>%) – составила </a:t>
            </a:r>
            <a:r>
              <a:rPr lang="ru-RU" sz="1400" b="1" u="sng" dirty="0" smtClean="0">
                <a:solidFill>
                  <a:srgbClr val="C00000"/>
                </a:solidFill>
                <a:latin typeface="Arial" panose="020B0604020202020204" pitchFamily="34" charset="0"/>
                <a:cs typeface="Arial" panose="020B0604020202020204" pitchFamily="34" charset="0"/>
              </a:rPr>
              <a:t>71 баллов:</a:t>
            </a:r>
            <a:endParaRPr lang="ru-RU" sz="1400" b="1" u="sng" dirty="0">
              <a:solidFill>
                <a:srgbClr val="C00000"/>
              </a:solidFill>
              <a:latin typeface="Arial" panose="020B0604020202020204" pitchFamily="34" charset="0"/>
              <a:cs typeface="Arial" panose="020B0604020202020204" pitchFamily="34" charset="0"/>
            </a:endParaRPr>
          </a:p>
        </p:txBody>
      </p:sp>
      <p:graphicFrame>
        <p:nvGraphicFramePr>
          <p:cNvPr id="22" name="Таблица 21"/>
          <p:cNvGraphicFramePr>
            <a:graphicFrameLocks noGrp="1"/>
          </p:cNvGraphicFramePr>
          <p:nvPr>
            <p:extLst/>
          </p:nvPr>
        </p:nvGraphicFramePr>
        <p:xfrm>
          <a:off x="335184" y="4369223"/>
          <a:ext cx="8555636" cy="2249144"/>
        </p:xfrm>
        <a:graphic>
          <a:graphicData uri="http://schemas.openxmlformats.org/drawingml/2006/table">
            <a:tbl>
              <a:tblPr firstRow="1" firstCol="1" bandRow="1"/>
              <a:tblGrid>
                <a:gridCol w="1157847">
                  <a:extLst>
                    <a:ext uri="{9D8B030D-6E8A-4147-A177-3AD203B41FA5}">
                      <a16:colId xmlns:a16="http://schemas.microsoft.com/office/drawing/2014/main" val="872072544"/>
                    </a:ext>
                  </a:extLst>
                </a:gridCol>
                <a:gridCol w="1424986">
                  <a:extLst>
                    <a:ext uri="{9D8B030D-6E8A-4147-A177-3AD203B41FA5}">
                      <a16:colId xmlns:a16="http://schemas.microsoft.com/office/drawing/2014/main" val="3320425205"/>
                    </a:ext>
                  </a:extLst>
                </a:gridCol>
                <a:gridCol w="1088812">
                  <a:extLst>
                    <a:ext uri="{9D8B030D-6E8A-4147-A177-3AD203B41FA5}">
                      <a16:colId xmlns:a16="http://schemas.microsoft.com/office/drawing/2014/main" val="1514656010"/>
                    </a:ext>
                  </a:extLst>
                </a:gridCol>
                <a:gridCol w="1290681">
                  <a:extLst>
                    <a:ext uri="{9D8B030D-6E8A-4147-A177-3AD203B41FA5}">
                      <a16:colId xmlns:a16="http://schemas.microsoft.com/office/drawing/2014/main" val="4137198095"/>
                    </a:ext>
                  </a:extLst>
                </a:gridCol>
                <a:gridCol w="1326420">
                  <a:extLst>
                    <a:ext uri="{9D8B030D-6E8A-4147-A177-3AD203B41FA5}">
                      <a16:colId xmlns:a16="http://schemas.microsoft.com/office/drawing/2014/main" val="3824744639"/>
                    </a:ext>
                  </a:extLst>
                </a:gridCol>
                <a:gridCol w="1401834">
                  <a:extLst>
                    <a:ext uri="{9D8B030D-6E8A-4147-A177-3AD203B41FA5}">
                      <a16:colId xmlns:a16="http://schemas.microsoft.com/office/drawing/2014/main" val="918255321"/>
                    </a:ext>
                  </a:extLst>
                </a:gridCol>
                <a:gridCol w="865056">
                  <a:extLst>
                    <a:ext uri="{9D8B030D-6E8A-4147-A177-3AD203B41FA5}">
                      <a16:colId xmlns:a16="http://schemas.microsoft.com/office/drawing/2014/main" val="3257304994"/>
                    </a:ext>
                  </a:extLst>
                </a:gridCol>
              </a:tblGrid>
              <a:tr h="1292025">
                <a:tc>
                  <a:txBody>
                    <a:bodyPr/>
                    <a:lstStyle/>
                    <a:p>
                      <a:pPr indent="-76200" algn="l">
                        <a:spcAft>
                          <a:spcPts val="0"/>
                        </a:spcAft>
                      </a:pPr>
                      <a:r>
                        <a:rPr lang="ru-RU" sz="1200" b="0" dirty="0" err="1" smtClean="0">
                          <a:solidFill>
                            <a:srgbClr val="002060"/>
                          </a:solidFill>
                          <a:effectLst/>
                          <a:latin typeface="Times New Roman" panose="02020603050405020304" pitchFamily="18" charset="0"/>
                          <a:ea typeface="Times New Roman" panose="02020603050405020304" pitchFamily="18" charset="0"/>
                        </a:rPr>
                        <a:t>Субкритерий</a:t>
                      </a:r>
                      <a:r>
                        <a:rPr lang="ru-RU" sz="1200" b="0" dirty="0" smtClean="0">
                          <a:solidFill>
                            <a:srgbClr val="002060"/>
                          </a:solidFill>
                          <a:effectLst/>
                          <a:latin typeface="Times New Roman" panose="02020603050405020304" pitchFamily="18" charset="0"/>
                          <a:ea typeface="Times New Roman" panose="02020603050405020304" pitchFamily="18" charset="0"/>
                        </a:rPr>
                        <a:t> </a:t>
                      </a:r>
                      <a:endParaRPr lang="ru-RU" sz="1100" b="0" dirty="0">
                        <a:solidFill>
                          <a:srgbClr val="002060"/>
                        </a:solidFill>
                        <a:effectLst/>
                        <a:latin typeface="Times New Roman" panose="02020603050405020304" pitchFamily="18" charset="0"/>
                        <a:ea typeface="Times New Roman" panose="02020603050405020304" pitchFamily="18" charset="0"/>
                      </a:endParaRPr>
                    </a:p>
                    <a:p>
                      <a:pPr marL="109220" algn="l">
                        <a:spcBef>
                          <a:spcPts val="600"/>
                        </a:spcBef>
                        <a:spcAft>
                          <a:spcPts val="0"/>
                        </a:spcAft>
                      </a:pPr>
                      <a:r>
                        <a:rPr lang="ru-RU" sz="1200" b="0" i="0" dirty="0">
                          <a:solidFill>
                            <a:srgbClr val="002060"/>
                          </a:solidFill>
                          <a:effectLst/>
                          <a:latin typeface="Times New Roman" panose="02020603050405020304" pitchFamily="18" charset="0"/>
                          <a:ea typeface="Times New Roman" panose="02020603050405020304" pitchFamily="18" charset="0"/>
                        </a:rPr>
                        <a:t> </a:t>
                      </a:r>
                      <a:endParaRPr lang="ru-RU" sz="1100" b="0"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l">
                        <a:spcBef>
                          <a:spcPts val="600"/>
                        </a:spcBef>
                        <a:spcAft>
                          <a:spcPts val="0"/>
                        </a:spcAft>
                      </a:pPr>
                      <a:r>
                        <a:rPr lang="ru-RU" sz="1200" b="0" i="0" dirty="0" smtClean="0">
                          <a:solidFill>
                            <a:srgbClr val="002060"/>
                          </a:solidFill>
                          <a:effectLst/>
                          <a:latin typeface="Times New Roman" panose="02020603050405020304" pitchFamily="18" charset="0"/>
                          <a:ea typeface="Times New Roman" panose="02020603050405020304" pitchFamily="18" charset="0"/>
                        </a:rPr>
                        <a:t>Совершенство </a:t>
                      </a:r>
                      <a:r>
                        <a:rPr lang="ru-RU" sz="1200" b="0" i="0" dirty="0">
                          <a:solidFill>
                            <a:srgbClr val="002060"/>
                          </a:solidFill>
                          <a:effectLst/>
                          <a:latin typeface="Times New Roman" panose="02020603050405020304" pitchFamily="18" charset="0"/>
                          <a:ea typeface="Times New Roman" panose="02020603050405020304" pitchFamily="18" charset="0"/>
                        </a:rPr>
                        <a:t>подхода</a:t>
                      </a:r>
                      <a:endParaRPr lang="ru-RU" sz="1100" b="0"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l">
                        <a:spcBef>
                          <a:spcPts val="600"/>
                        </a:spcBef>
                        <a:spcAft>
                          <a:spcPts val="0"/>
                        </a:spcAft>
                      </a:pPr>
                      <a:r>
                        <a:rPr lang="ru-RU" sz="1200" b="0" i="0" dirty="0" err="1">
                          <a:solidFill>
                            <a:srgbClr val="002060"/>
                          </a:solidFill>
                          <a:effectLst/>
                          <a:latin typeface="Times New Roman" panose="02020603050405020304" pitchFamily="18" charset="0"/>
                          <a:ea typeface="Times New Roman" panose="02020603050405020304" pitchFamily="18" charset="0"/>
                        </a:rPr>
                        <a:t>Развер-тывание</a:t>
                      </a:r>
                      <a:r>
                        <a:rPr lang="ru-RU" sz="1200" b="0" i="0" dirty="0">
                          <a:solidFill>
                            <a:srgbClr val="002060"/>
                          </a:solidFill>
                          <a:effectLst/>
                          <a:latin typeface="Times New Roman" panose="02020603050405020304" pitchFamily="18" charset="0"/>
                          <a:ea typeface="Times New Roman" panose="02020603050405020304" pitchFamily="18" charset="0"/>
                        </a:rPr>
                        <a:t> подхода</a:t>
                      </a:r>
                      <a:endParaRPr lang="ru-RU" sz="1100" b="0"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indent="13970" algn="l">
                        <a:spcBef>
                          <a:spcPts val="600"/>
                        </a:spcBef>
                        <a:spcAft>
                          <a:spcPts val="0"/>
                        </a:spcAft>
                      </a:pPr>
                      <a:r>
                        <a:rPr lang="ru-RU" sz="1200" b="0" i="0" dirty="0">
                          <a:solidFill>
                            <a:srgbClr val="002060"/>
                          </a:solidFill>
                          <a:effectLst/>
                          <a:latin typeface="Times New Roman" panose="02020603050405020304" pitchFamily="18" charset="0"/>
                          <a:ea typeface="Times New Roman" panose="02020603050405020304" pitchFamily="18" charset="0"/>
                        </a:rPr>
                        <a:t>Оценка и </a:t>
                      </a:r>
                      <a:r>
                        <a:rPr lang="ru-RU" sz="1200" b="0" i="0" dirty="0" smtClean="0">
                          <a:solidFill>
                            <a:srgbClr val="002060"/>
                          </a:solidFill>
                          <a:effectLst/>
                          <a:latin typeface="Times New Roman" panose="02020603050405020304" pitchFamily="18" charset="0"/>
                          <a:ea typeface="Times New Roman" panose="02020603050405020304" pitchFamily="18" charset="0"/>
                        </a:rPr>
                        <a:t>совершенствование </a:t>
                      </a:r>
                      <a:r>
                        <a:rPr lang="ru-RU" sz="1200" b="0" i="0" dirty="0">
                          <a:solidFill>
                            <a:srgbClr val="002060"/>
                          </a:solidFill>
                          <a:effectLst/>
                          <a:latin typeface="Times New Roman" panose="02020603050405020304" pitchFamily="18" charset="0"/>
                          <a:ea typeface="Times New Roman" panose="02020603050405020304" pitchFamily="18" charset="0"/>
                        </a:rPr>
                        <a:t>подхода</a:t>
                      </a:r>
                      <a:endParaRPr lang="ru-RU" sz="1100" b="0"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ru-RU" sz="1200" b="0" dirty="0">
                          <a:solidFill>
                            <a:srgbClr val="002060"/>
                          </a:solidFill>
                          <a:effectLst/>
                          <a:latin typeface="Times New Roman" panose="02020603050405020304" pitchFamily="18" charset="0"/>
                          <a:ea typeface="Times New Roman" panose="02020603050405020304" pitchFamily="18" charset="0"/>
                        </a:rPr>
                        <a:t>Средний </a:t>
                      </a:r>
                      <a:r>
                        <a:rPr lang="ru-RU" sz="1200" b="0" i="1" dirty="0">
                          <a:solidFill>
                            <a:srgbClr val="002060"/>
                          </a:solidFill>
                          <a:effectLst/>
                          <a:latin typeface="Times New Roman" panose="02020603050405020304" pitchFamily="18" charset="0"/>
                          <a:ea typeface="Times New Roman" panose="02020603050405020304" pitchFamily="18" charset="0"/>
                        </a:rPr>
                        <a:t> </a:t>
                      </a:r>
                      <a:r>
                        <a:rPr lang="ru-RU" sz="1200" b="0" dirty="0">
                          <a:solidFill>
                            <a:srgbClr val="002060"/>
                          </a:solidFill>
                          <a:effectLst/>
                          <a:latin typeface="Times New Roman" panose="02020603050405020304" pitchFamily="18" charset="0"/>
                          <a:ea typeface="Times New Roman" panose="02020603050405020304" pitchFamily="18" charset="0"/>
                        </a:rPr>
                        <a:t>показатель, %</a:t>
                      </a:r>
                      <a:endParaRPr lang="ru-RU" sz="1100" b="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l">
                        <a:spcBef>
                          <a:spcPts val="600"/>
                        </a:spcBef>
                        <a:spcAft>
                          <a:spcPts val="0"/>
                        </a:spcAft>
                      </a:pPr>
                      <a:r>
                        <a:rPr lang="ru-RU" sz="1200" b="0" i="0" dirty="0">
                          <a:solidFill>
                            <a:srgbClr val="002060"/>
                          </a:solidFill>
                          <a:effectLst/>
                          <a:latin typeface="Times New Roman" panose="02020603050405020304" pitchFamily="18" charset="0"/>
                          <a:ea typeface="Times New Roman" panose="02020603050405020304" pitchFamily="18" charset="0"/>
                        </a:rPr>
                        <a:t>За каждый 1% среднего показателя начисляется 0,2 балла (Х*0,2=)</a:t>
                      </a:r>
                      <a:endParaRPr lang="ru-RU" sz="1100" b="0"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l">
                        <a:spcBef>
                          <a:spcPts val="600"/>
                        </a:spcBef>
                        <a:spcAft>
                          <a:spcPts val="0"/>
                        </a:spcAft>
                      </a:pPr>
                      <a:r>
                        <a:rPr lang="ru-RU" sz="1200" b="0" i="0" dirty="0">
                          <a:solidFill>
                            <a:srgbClr val="002060"/>
                          </a:solidFill>
                          <a:effectLst/>
                          <a:latin typeface="Times New Roman" panose="02020603050405020304" pitchFamily="18" charset="0"/>
                          <a:ea typeface="Times New Roman" panose="02020603050405020304" pitchFamily="18" charset="0"/>
                        </a:rPr>
                        <a:t>Итого баллов</a:t>
                      </a:r>
                      <a:endParaRPr lang="ru-RU" sz="1100" b="0"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1497263"/>
                  </a:ext>
                </a:extLst>
              </a:tr>
              <a:tr h="181192">
                <a:tc>
                  <a:txBody>
                    <a:bodyPr/>
                    <a:lstStyle/>
                    <a:p>
                      <a:pPr marL="109220" algn="just">
                        <a:spcBef>
                          <a:spcPts val="600"/>
                        </a:spcBef>
                        <a:spcAft>
                          <a:spcPts val="0"/>
                        </a:spcAft>
                      </a:pPr>
                      <a:r>
                        <a:rPr lang="ru-RU" sz="1200" b="0" i="1" dirty="0" smtClean="0">
                          <a:solidFill>
                            <a:srgbClr val="002060"/>
                          </a:solidFill>
                          <a:effectLst/>
                          <a:latin typeface="Times New Roman" panose="02020603050405020304" pitchFamily="18" charset="0"/>
                          <a:ea typeface="Times New Roman" panose="02020603050405020304" pitchFamily="18" charset="0"/>
                        </a:rPr>
                        <a:t>2а</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smtClean="0">
                          <a:solidFill>
                            <a:srgbClr val="002060"/>
                          </a:solidFill>
                          <a:effectLst/>
                          <a:latin typeface="Times New Roman" panose="02020603050405020304" pitchFamily="18" charset="0"/>
                          <a:ea typeface="Times New Roman" panose="02020603050405020304" pitchFamily="18" charset="0"/>
                        </a:rPr>
                        <a:t>85</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smtClean="0">
                          <a:solidFill>
                            <a:srgbClr val="002060"/>
                          </a:solidFill>
                          <a:effectLst/>
                          <a:latin typeface="Times New Roman" panose="02020603050405020304" pitchFamily="18" charset="0"/>
                          <a:ea typeface="Times New Roman" panose="02020603050405020304" pitchFamily="18" charset="0"/>
                        </a:rPr>
                        <a:t>55</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smtClean="0">
                          <a:solidFill>
                            <a:srgbClr val="002060"/>
                          </a:solidFill>
                          <a:effectLst/>
                          <a:latin typeface="Times New Roman" panose="02020603050405020304" pitchFamily="18" charset="0"/>
                          <a:ea typeface="Times New Roman" panose="02020603050405020304" pitchFamily="18" charset="0"/>
                        </a:rPr>
                        <a:t>70</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smtClean="0">
                          <a:solidFill>
                            <a:srgbClr val="002060"/>
                          </a:solidFill>
                          <a:effectLst/>
                          <a:latin typeface="Times New Roman" panose="02020603050405020304" pitchFamily="18" charset="0"/>
                          <a:ea typeface="Times New Roman" panose="02020603050405020304" pitchFamily="18" charset="0"/>
                        </a:rPr>
                        <a:t>70</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smtClean="0">
                          <a:solidFill>
                            <a:srgbClr val="002060"/>
                          </a:solidFill>
                          <a:effectLst/>
                          <a:latin typeface="Times New Roman" panose="02020603050405020304" pitchFamily="18" charset="0"/>
                          <a:ea typeface="Times New Roman" panose="02020603050405020304" pitchFamily="18" charset="0"/>
                        </a:rPr>
                        <a:t>70х0,2=</a:t>
                      </a:r>
                      <a:r>
                        <a:rPr lang="ru-RU" sz="1200" b="0" i="1" dirty="0">
                          <a:solidFill>
                            <a:srgbClr val="002060"/>
                          </a:solidFill>
                          <a:effectLst/>
                          <a:latin typeface="Times New Roman" panose="02020603050405020304" pitchFamily="18" charset="0"/>
                          <a:ea typeface="Times New Roman" panose="02020603050405020304" pitchFamily="18" charset="0"/>
                        </a:rPr>
                        <a:t> </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smtClean="0">
                          <a:solidFill>
                            <a:schemeClr val="tx1"/>
                          </a:solidFill>
                          <a:effectLst/>
                          <a:latin typeface="Times New Roman" panose="02020603050405020304" pitchFamily="18" charset="0"/>
                          <a:ea typeface="Times New Roman" panose="02020603050405020304" pitchFamily="18" charset="0"/>
                        </a:rPr>
                        <a:t>14</a:t>
                      </a:r>
                      <a:r>
                        <a:rPr lang="ru-RU" sz="1200" b="0" i="1" dirty="0">
                          <a:solidFill>
                            <a:schemeClr val="tx1"/>
                          </a:solidFill>
                          <a:effectLst/>
                          <a:latin typeface="Times New Roman" panose="02020603050405020304" pitchFamily="18" charset="0"/>
                          <a:ea typeface="Times New Roman" panose="02020603050405020304" pitchFamily="18" charset="0"/>
                        </a:rPr>
                        <a:t> </a:t>
                      </a:r>
                      <a:endParaRPr lang="ru-RU" sz="1100" b="0" i="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0039714"/>
                  </a:ext>
                </a:extLst>
              </a:tr>
              <a:tr h="181192">
                <a:tc>
                  <a:txBody>
                    <a:bodyPr/>
                    <a:lstStyle/>
                    <a:p>
                      <a:pPr marL="109220" algn="just">
                        <a:spcBef>
                          <a:spcPts val="600"/>
                        </a:spcBef>
                        <a:spcAft>
                          <a:spcPts val="0"/>
                        </a:spcAft>
                      </a:pPr>
                      <a:r>
                        <a:rPr lang="ru-RU" sz="1200" b="0" i="1" dirty="0" smtClean="0">
                          <a:solidFill>
                            <a:srgbClr val="002060"/>
                          </a:solidFill>
                          <a:effectLst/>
                          <a:latin typeface="Times New Roman" panose="02020603050405020304" pitchFamily="18" charset="0"/>
                          <a:ea typeface="Times New Roman" panose="02020603050405020304" pitchFamily="18" charset="0"/>
                        </a:rPr>
                        <a:t>2б</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100" b="0" i="1" dirty="0" smtClean="0">
                          <a:solidFill>
                            <a:srgbClr val="002060"/>
                          </a:solidFill>
                          <a:effectLst/>
                          <a:latin typeface="Times New Roman" panose="02020603050405020304" pitchFamily="18" charset="0"/>
                          <a:ea typeface="Times New Roman" panose="02020603050405020304" pitchFamily="18" charset="0"/>
                        </a:rPr>
                        <a:t>70</a:t>
                      </a:r>
                      <a:endParaRPr lang="ru-RU" sz="1100" b="0"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100" b="0" i="1" dirty="0" smtClean="0">
                          <a:solidFill>
                            <a:srgbClr val="002060"/>
                          </a:solidFill>
                          <a:effectLst/>
                          <a:latin typeface="Times New Roman" panose="02020603050405020304" pitchFamily="18" charset="0"/>
                          <a:ea typeface="Times New Roman" panose="02020603050405020304" pitchFamily="18" charset="0"/>
                        </a:rPr>
                        <a:t>55</a:t>
                      </a:r>
                      <a:endParaRPr lang="ru-RU" sz="1100" b="0"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100" b="0" i="1" dirty="0" smtClean="0">
                          <a:solidFill>
                            <a:srgbClr val="002060"/>
                          </a:solidFill>
                          <a:effectLst/>
                          <a:latin typeface="Times New Roman" panose="02020603050405020304" pitchFamily="18" charset="0"/>
                          <a:ea typeface="Times New Roman" panose="02020603050405020304" pitchFamily="18" charset="0"/>
                        </a:rPr>
                        <a:t>40</a:t>
                      </a:r>
                      <a:endParaRPr lang="ru-RU" sz="1100" b="0"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100" b="0" i="1" dirty="0" smtClean="0">
                          <a:solidFill>
                            <a:srgbClr val="002060"/>
                          </a:solidFill>
                          <a:effectLst/>
                          <a:latin typeface="Times New Roman" panose="02020603050405020304" pitchFamily="18" charset="0"/>
                          <a:ea typeface="Times New Roman" panose="02020603050405020304" pitchFamily="18" charset="0"/>
                        </a:rPr>
                        <a:t>55</a:t>
                      </a:r>
                      <a:endParaRPr lang="ru-RU" sz="1100" b="0"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100" b="0" i="1" dirty="0" smtClean="0">
                          <a:solidFill>
                            <a:srgbClr val="002060"/>
                          </a:solidFill>
                          <a:effectLst/>
                          <a:latin typeface="Times New Roman" panose="02020603050405020304" pitchFamily="18" charset="0"/>
                          <a:ea typeface="Times New Roman" panose="02020603050405020304" pitchFamily="18" charset="0"/>
                        </a:rPr>
                        <a:t>55х0,2 =</a:t>
                      </a:r>
                      <a:endParaRPr lang="ru-RU" sz="1100" b="0"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100" b="0" i="1" dirty="0" smtClean="0">
                          <a:solidFill>
                            <a:schemeClr val="tx1"/>
                          </a:solidFill>
                          <a:effectLst/>
                          <a:latin typeface="Times New Roman" panose="02020603050405020304" pitchFamily="18" charset="0"/>
                          <a:ea typeface="Times New Roman" panose="02020603050405020304" pitchFamily="18" charset="0"/>
                        </a:rPr>
                        <a:t>11</a:t>
                      </a:r>
                      <a:endParaRPr lang="ru-RU" sz="1100" b="0" i="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6187416"/>
                  </a:ext>
                </a:extLst>
              </a:tr>
              <a:tr h="181192">
                <a:tc>
                  <a:txBody>
                    <a:bodyPr/>
                    <a:lstStyle/>
                    <a:p>
                      <a:pPr marL="109220" algn="just">
                        <a:spcBef>
                          <a:spcPts val="600"/>
                        </a:spcBef>
                        <a:spcAft>
                          <a:spcPts val="0"/>
                        </a:spcAft>
                      </a:pPr>
                      <a:r>
                        <a:rPr lang="ru-RU" sz="1200" b="0" i="1" dirty="0" smtClean="0">
                          <a:solidFill>
                            <a:srgbClr val="002060"/>
                          </a:solidFill>
                          <a:effectLst/>
                          <a:latin typeface="Times New Roman" panose="02020603050405020304" pitchFamily="18" charset="0"/>
                          <a:ea typeface="Times New Roman" panose="02020603050405020304" pitchFamily="18" charset="0"/>
                        </a:rPr>
                        <a:t>2в</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100" b="0" i="1" dirty="0" smtClean="0">
                          <a:solidFill>
                            <a:srgbClr val="002060"/>
                          </a:solidFill>
                          <a:effectLst/>
                          <a:latin typeface="Times New Roman" panose="02020603050405020304" pitchFamily="18" charset="0"/>
                          <a:ea typeface="Times New Roman" panose="02020603050405020304" pitchFamily="18" charset="0"/>
                        </a:rPr>
                        <a:t>70</a:t>
                      </a:r>
                      <a:endParaRPr lang="ru-RU" sz="1100" b="0"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100" b="0" i="1" dirty="0" smtClean="0">
                          <a:solidFill>
                            <a:srgbClr val="002060"/>
                          </a:solidFill>
                          <a:effectLst/>
                          <a:latin typeface="Times New Roman" panose="02020603050405020304" pitchFamily="18" charset="0"/>
                          <a:ea typeface="Times New Roman" panose="02020603050405020304" pitchFamily="18" charset="0"/>
                        </a:rPr>
                        <a:t>70</a:t>
                      </a:r>
                      <a:endParaRPr lang="ru-RU" sz="1100" b="0"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100" b="0" i="1" dirty="0" smtClean="0">
                          <a:solidFill>
                            <a:srgbClr val="002060"/>
                          </a:solidFill>
                          <a:effectLst/>
                          <a:latin typeface="Times New Roman" panose="02020603050405020304" pitchFamily="18" charset="0"/>
                          <a:ea typeface="Times New Roman" panose="02020603050405020304" pitchFamily="18" charset="0"/>
                        </a:rPr>
                        <a:t>70</a:t>
                      </a:r>
                      <a:endParaRPr lang="ru-RU" sz="1100" b="0"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100" b="0" i="1" dirty="0" smtClean="0">
                          <a:solidFill>
                            <a:srgbClr val="002060"/>
                          </a:solidFill>
                          <a:effectLst/>
                          <a:latin typeface="Times New Roman" panose="02020603050405020304" pitchFamily="18" charset="0"/>
                          <a:ea typeface="Times New Roman" panose="02020603050405020304" pitchFamily="18" charset="0"/>
                        </a:rPr>
                        <a:t>70</a:t>
                      </a:r>
                      <a:endParaRPr lang="ru-RU" sz="1100" b="0"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100" b="0" i="1" dirty="0" smtClean="0">
                          <a:solidFill>
                            <a:srgbClr val="002060"/>
                          </a:solidFill>
                          <a:effectLst/>
                          <a:latin typeface="Times New Roman" panose="02020603050405020304" pitchFamily="18" charset="0"/>
                          <a:ea typeface="Times New Roman" panose="02020603050405020304" pitchFamily="18" charset="0"/>
                        </a:rPr>
                        <a:t>70х0,2=</a:t>
                      </a:r>
                      <a:endParaRPr lang="ru-RU" sz="1100" b="0"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100" b="0" i="1" dirty="0" smtClean="0">
                          <a:solidFill>
                            <a:schemeClr val="tx1"/>
                          </a:solidFill>
                          <a:effectLst/>
                          <a:latin typeface="Times New Roman" panose="02020603050405020304" pitchFamily="18" charset="0"/>
                          <a:ea typeface="Times New Roman" panose="02020603050405020304" pitchFamily="18" charset="0"/>
                        </a:rPr>
                        <a:t>14</a:t>
                      </a:r>
                      <a:endParaRPr lang="ru-RU" sz="1100" b="0" i="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7025616"/>
                  </a:ext>
                </a:extLst>
              </a:tr>
              <a:tr h="195119">
                <a:tc>
                  <a:txBody>
                    <a:bodyPr/>
                    <a:lstStyle/>
                    <a:p>
                      <a:pPr marL="109220" algn="just">
                        <a:spcBef>
                          <a:spcPts val="600"/>
                        </a:spcBef>
                        <a:spcAft>
                          <a:spcPts val="0"/>
                        </a:spcAft>
                      </a:pPr>
                      <a:r>
                        <a:rPr lang="ru-RU" sz="1200" b="0" i="1" dirty="0" smtClean="0">
                          <a:solidFill>
                            <a:srgbClr val="002060"/>
                          </a:solidFill>
                          <a:effectLst/>
                          <a:latin typeface="Times New Roman" panose="02020603050405020304" pitchFamily="18" charset="0"/>
                          <a:ea typeface="Times New Roman" panose="02020603050405020304" pitchFamily="18" charset="0"/>
                        </a:rPr>
                        <a:t>2г</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100" b="0" i="1" dirty="0" smtClean="0">
                          <a:solidFill>
                            <a:srgbClr val="002060"/>
                          </a:solidFill>
                          <a:effectLst/>
                          <a:latin typeface="Times New Roman" panose="02020603050405020304" pitchFamily="18" charset="0"/>
                          <a:ea typeface="Times New Roman" panose="02020603050405020304" pitchFamily="18" charset="0"/>
                        </a:rPr>
                        <a:t>65</a:t>
                      </a:r>
                      <a:endParaRPr lang="ru-RU" sz="1100" b="0"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100" b="0" i="1" dirty="0" smtClean="0">
                          <a:solidFill>
                            <a:srgbClr val="002060"/>
                          </a:solidFill>
                          <a:effectLst/>
                          <a:latin typeface="Times New Roman" panose="02020603050405020304" pitchFamily="18" charset="0"/>
                          <a:ea typeface="Times New Roman" panose="02020603050405020304" pitchFamily="18" charset="0"/>
                        </a:rPr>
                        <a:t>55</a:t>
                      </a:r>
                      <a:endParaRPr lang="ru-RU" sz="1100" b="0"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100" b="0" i="1" dirty="0" smtClean="0">
                          <a:solidFill>
                            <a:srgbClr val="002060"/>
                          </a:solidFill>
                          <a:effectLst/>
                          <a:latin typeface="Times New Roman" panose="02020603050405020304" pitchFamily="18" charset="0"/>
                          <a:ea typeface="Times New Roman" panose="02020603050405020304" pitchFamily="18" charset="0"/>
                        </a:rPr>
                        <a:t>55</a:t>
                      </a:r>
                      <a:endParaRPr lang="ru-RU" sz="1100" b="0"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100" b="0" i="1" dirty="0" smtClean="0">
                          <a:solidFill>
                            <a:srgbClr val="002060"/>
                          </a:solidFill>
                          <a:effectLst/>
                          <a:latin typeface="Times New Roman" panose="02020603050405020304" pitchFamily="18" charset="0"/>
                          <a:ea typeface="Times New Roman" panose="02020603050405020304" pitchFamily="18" charset="0"/>
                        </a:rPr>
                        <a:t>58</a:t>
                      </a:r>
                      <a:endParaRPr lang="ru-RU" sz="1100" b="0"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100" b="0" i="1" dirty="0" smtClean="0">
                          <a:solidFill>
                            <a:srgbClr val="002060"/>
                          </a:solidFill>
                          <a:effectLst/>
                          <a:latin typeface="Times New Roman" panose="02020603050405020304" pitchFamily="18" charset="0"/>
                          <a:ea typeface="Times New Roman" panose="02020603050405020304" pitchFamily="18" charset="0"/>
                        </a:rPr>
                        <a:t>58х0,2=</a:t>
                      </a:r>
                      <a:endParaRPr lang="ru-RU" sz="1100" b="0"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100" b="0" i="1" dirty="0" smtClean="0">
                          <a:solidFill>
                            <a:schemeClr val="tx1"/>
                          </a:solidFill>
                          <a:effectLst/>
                          <a:latin typeface="Times New Roman" panose="02020603050405020304" pitchFamily="18" charset="0"/>
                          <a:ea typeface="Times New Roman" panose="02020603050405020304" pitchFamily="18" charset="0"/>
                        </a:rPr>
                        <a:t>11</a:t>
                      </a:r>
                      <a:endParaRPr lang="ru-RU" sz="1100" b="0" i="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2810894"/>
                  </a:ext>
                </a:extLst>
              </a:tr>
              <a:tr h="181192">
                <a:tc gridSpan="6">
                  <a:txBody>
                    <a:bodyPr/>
                    <a:lstStyle/>
                    <a:p>
                      <a:pPr marL="109220" algn="just">
                        <a:spcBef>
                          <a:spcPts val="600"/>
                        </a:spcBef>
                        <a:spcAft>
                          <a:spcPts val="0"/>
                        </a:spcAft>
                      </a:pPr>
                      <a:r>
                        <a:rPr lang="ru-RU" sz="1200" b="1" i="0" dirty="0">
                          <a:solidFill>
                            <a:srgbClr val="002060"/>
                          </a:solidFill>
                          <a:effectLst/>
                          <a:latin typeface="Times New Roman" panose="02020603050405020304" pitchFamily="18" charset="0"/>
                          <a:ea typeface="Times New Roman" panose="02020603050405020304" pitchFamily="18" charset="0"/>
                        </a:rPr>
                        <a:t>Всего баллов по критерию </a:t>
                      </a:r>
                      <a:r>
                        <a:rPr lang="ru-RU" sz="1200" b="1" i="0" dirty="0" smtClean="0">
                          <a:solidFill>
                            <a:srgbClr val="002060"/>
                          </a:solidFill>
                          <a:effectLst/>
                          <a:latin typeface="Times New Roman" panose="02020603050405020304" pitchFamily="18" charset="0"/>
                          <a:ea typeface="Times New Roman" panose="02020603050405020304" pitchFamily="18" charset="0"/>
                        </a:rPr>
                        <a:t>2</a:t>
                      </a:r>
                      <a:endParaRPr lang="ru-RU" sz="1100" b="1" i="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109220" algn="just">
                        <a:spcBef>
                          <a:spcPts val="600"/>
                        </a:spcBef>
                        <a:spcAft>
                          <a:spcPts val="0"/>
                        </a:spcAft>
                      </a:pPr>
                      <a:r>
                        <a:rPr lang="ru-RU" sz="1400" b="1" i="1" dirty="0">
                          <a:solidFill>
                            <a:srgbClr val="C00000"/>
                          </a:solidFill>
                          <a:effectLst/>
                          <a:latin typeface="Times New Roman" panose="02020603050405020304" pitchFamily="18" charset="0"/>
                          <a:ea typeface="Times New Roman" panose="02020603050405020304" pitchFamily="18" charset="0"/>
                        </a:rPr>
                        <a:t> </a:t>
                      </a:r>
                      <a:r>
                        <a:rPr lang="ru-RU" sz="1400" b="1" i="1" dirty="0" smtClean="0">
                          <a:solidFill>
                            <a:srgbClr val="C00000"/>
                          </a:solidFill>
                          <a:effectLst/>
                          <a:latin typeface="Times New Roman" panose="02020603050405020304" pitchFamily="18" charset="0"/>
                          <a:ea typeface="Times New Roman" panose="02020603050405020304" pitchFamily="18" charset="0"/>
                        </a:rPr>
                        <a:t>71</a:t>
                      </a:r>
                      <a:endParaRPr lang="ru-RU" sz="1400" b="1" i="1"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5763235"/>
                  </a:ext>
                </a:extLst>
              </a:tr>
            </a:tbl>
          </a:graphicData>
        </a:graphic>
      </p:graphicFrame>
    </p:spTree>
    <p:extLst>
      <p:ext uri="{BB962C8B-B14F-4D97-AF65-F5344CB8AC3E}">
        <p14:creationId xmlns:p14="http://schemas.microsoft.com/office/powerpoint/2010/main" val="2540282548"/>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23220"/>
          </a:xfrm>
          <a:prstGeom prst="rect">
            <a:avLst/>
          </a:prstGeom>
          <a:noFill/>
          <a:ln w="9525">
            <a:noFill/>
            <a:miter lim="800000"/>
            <a:headEnd/>
            <a:tailEnd/>
          </a:ln>
        </p:spPr>
        <p:txBody>
          <a:bodyPr>
            <a:spAutoFit/>
          </a:bodyPr>
          <a:lstStyle/>
          <a:p>
            <a:pPr algn="ctr">
              <a:defRPr/>
            </a:pP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1483" y="330375"/>
            <a:ext cx="2701033" cy="1393802"/>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3717032"/>
            <a:ext cx="1368152" cy="2923933"/>
          </a:xfrm>
          <a:prstGeom prst="rect">
            <a:avLst/>
          </a:prstGeom>
        </p:spPr>
      </p:pic>
      <p:sp>
        <p:nvSpPr>
          <p:cNvPr id="9" name="Прямоугольник 8"/>
          <p:cNvSpPr/>
          <p:nvPr/>
        </p:nvSpPr>
        <p:spPr>
          <a:xfrm>
            <a:off x="755576" y="2069289"/>
            <a:ext cx="6696744" cy="2246769"/>
          </a:xfrm>
          <a:prstGeom prst="rect">
            <a:avLst/>
          </a:prstGeom>
          <a:noFill/>
        </p:spPr>
        <p:txBody>
          <a:bodyPr wrap="square" lIns="91440" tIns="45720" rIns="91440" bIns="45720">
            <a:spAutoFit/>
          </a:bodyPr>
          <a:lstStyle/>
          <a:p>
            <a:pPr algn="ctr"/>
            <a:r>
              <a:rPr lang="ru-RU" sz="28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 Правила </a:t>
            </a:r>
            <a:r>
              <a:rPr lang="ru-RU" sz="2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проведения конкурса на соискание премии </a:t>
            </a:r>
          </a:p>
          <a:p>
            <a:pPr algn="ctr"/>
            <a:r>
              <a:rPr lang="ru-RU" sz="2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Президента Республики Казахстан «Алтын сапа» и присуждения званий </a:t>
            </a:r>
            <a:r>
              <a:rPr lang="ru-RU" sz="28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лауреатов.</a:t>
            </a:r>
            <a:endParaRPr lang="ru-RU" sz="2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TextBox 2"/>
          <p:cNvSpPr txBox="1"/>
          <p:nvPr/>
        </p:nvSpPr>
        <p:spPr>
          <a:xfrm>
            <a:off x="1151620" y="4308128"/>
            <a:ext cx="5904656" cy="646331"/>
          </a:xfrm>
          <a:prstGeom prst="rect">
            <a:avLst/>
          </a:prstGeom>
          <a:noFill/>
        </p:spPr>
        <p:txBody>
          <a:bodyPr wrap="square" rtlCol="0">
            <a:spAutoFit/>
          </a:bodyPr>
          <a:lstStyle/>
          <a:p>
            <a:pPr algn="ctr"/>
            <a:r>
              <a:rPr lang="ru-RU" dirty="0" smtClean="0">
                <a:latin typeface="Arial" panose="020B0604020202020204" pitchFamily="34" charset="0"/>
                <a:cs typeface="Arial" panose="020B0604020202020204" pitchFamily="34" charset="0"/>
              </a:rPr>
              <a:t>(Указ </a:t>
            </a:r>
            <a:r>
              <a:rPr lang="ru-RU" dirty="0">
                <a:latin typeface="Arial" panose="020B0604020202020204" pitchFamily="34" charset="0"/>
                <a:cs typeface="Arial" panose="020B0604020202020204" pitchFamily="34" charset="0"/>
              </a:rPr>
              <a:t>Президента Республики Казахстан от 9 октября 2006 года N 194</a:t>
            </a:r>
            <a:r>
              <a:rPr lang="ru-RU" dirty="0"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3428090"/>
      </p:ext>
    </p:extLst>
  </p:cSld>
  <p:clrMapOvr>
    <a:masterClrMapping/>
  </p:clrMapOvr>
  <p:transition spd="slow">
    <p:comb/>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 y="11008"/>
            <a:ext cx="9158288" cy="465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0989" y="88466"/>
            <a:ext cx="9022405" cy="553998"/>
          </a:xfrm>
          <a:prstGeom prst="rect">
            <a:avLst/>
          </a:prstGeom>
          <a:noFill/>
        </p:spPr>
        <p:txBody>
          <a:bodyPr wrap="square" rtlCol="0">
            <a:spAutoFit/>
          </a:bodyPr>
          <a:lstStyle/>
          <a:p>
            <a:pPr algn="just"/>
            <a:r>
              <a:rPr lang="ru-RU" sz="1400" b="1" dirty="0" smtClean="0">
                <a:solidFill>
                  <a:srgbClr val="002060"/>
                </a:solidFill>
                <a:latin typeface="Arial" panose="020B0604020202020204" pitchFamily="34" charset="0"/>
                <a:cs typeface="Arial" panose="020B0604020202020204" pitchFamily="34" charset="0"/>
              </a:rPr>
              <a:t>Самооценка </a:t>
            </a:r>
            <a:r>
              <a:rPr lang="ru-RU" sz="1400" b="1" dirty="0">
                <a:solidFill>
                  <a:srgbClr val="002060"/>
                </a:solidFill>
                <a:latin typeface="Arial" panose="020B0604020202020204" pitchFamily="34" charset="0"/>
                <a:cs typeface="Arial" panose="020B0604020202020204" pitchFamily="34" charset="0"/>
              </a:rPr>
              <a:t>организации по критериям </a:t>
            </a:r>
            <a:r>
              <a:rPr lang="ru-RU" sz="1400" b="1" dirty="0" smtClean="0">
                <a:solidFill>
                  <a:srgbClr val="002060"/>
                </a:solidFill>
                <a:latin typeface="Arial" panose="020B0604020202020204" pitchFamily="34" charset="0"/>
                <a:cs typeface="Arial" panose="020B0604020202020204" pitchFamily="34" charset="0"/>
              </a:rPr>
              <a:t>премии </a:t>
            </a:r>
            <a:r>
              <a:rPr lang="ru-RU" sz="1400" b="1" dirty="0">
                <a:solidFill>
                  <a:srgbClr val="002060"/>
                </a:solidFill>
                <a:latin typeface="Arial" panose="020B0604020202020204" pitchFamily="34" charset="0"/>
                <a:cs typeface="Arial" panose="020B0604020202020204" pitchFamily="34" charset="0"/>
              </a:rPr>
              <a:t>Президента Республики Казахстан </a:t>
            </a:r>
            <a:r>
              <a:rPr lang="ru-RU" sz="1400" b="1" dirty="0" smtClean="0">
                <a:solidFill>
                  <a:srgbClr val="002060"/>
                </a:solidFill>
                <a:latin typeface="Arial" panose="020B0604020202020204" pitchFamily="34" charset="0"/>
                <a:cs typeface="Arial" panose="020B0604020202020204" pitchFamily="34" charset="0"/>
              </a:rPr>
              <a:t> «</a:t>
            </a:r>
            <a:r>
              <a:rPr lang="ru-RU" sz="1400" b="1" dirty="0">
                <a:solidFill>
                  <a:srgbClr val="002060"/>
                </a:solidFill>
                <a:latin typeface="Arial" panose="020B0604020202020204" pitchFamily="34" charset="0"/>
                <a:cs typeface="Arial" panose="020B0604020202020204" pitchFamily="34" charset="0"/>
              </a:rPr>
              <a:t>Алтын сапа»</a:t>
            </a:r>
          </a:p>
          <a:p>
            <a:r>
              <a:rPr lang="ru-RU" sz="1600" b="1" dirty="0" smtClean="0">
                <a:solidFill>
                  <a:srgbClr val="002060"/>
                </a:solidFill>
                <a:latin typeface="Arial" panose="020B0604020202020204" pitchFamily="34" charset="0"/>
                <a:cs typeface="Arial" panose="020B0604020202020204" pitchFamily="34" charset="0"/>
              </a:rPr>
              <a:t> </a:t>
            </a:r>
            <a:endParaRPr lang="ru-RU" sz="1600" b="1" dirty="0">
              <a:solidFill>
                <a:srgbClr val="002060"/>
              </a:solidFill>
              <a:latin typeface="Arial" panose="020B0604020202020204" pitchFamily="34" charset="0"/>
              <a:cs typeface="Arial" panose="020B0604020202020204" pitchFamily="34" charset="0"/>
            </a:endParaRPr>
          </a:p>
        </p:txBody>
      </p:sp>
      <p:sp>
        <p:nvSpPr>
          <p:cNvPr id="6" name="Text Box 2"/>
          <p:cNvSpPr txBox="1">
            <a:spLocks noChangeArrowheads="1"/>
          </p:cNvSpPr>
          <p:nvPr/>
        </p:nvSpPr>
        <p:spPr bwMode="auto">
          <a:xfrm>
            <a:off x="1043608" y="520122"/>
            <a:ext cx="8390384" cy="338554"/>
          </a:xfrm>
          <a:prstGeom prst="rect">
            <a:avLst/>
          </a:prstGeom>
          <a:noFill/>
          <a:ln w="9525">
            <a:noFill/>
            <a:miter lim="800000"/>
            <a:headEnd/>
            <a:tailEnd/>
          </a:ln>
          <a:effectLst/>
        </p:spPr>
        <p:txBody>
          <a:bodyPr wrap="square">
            <a:spAutoFit/>
          </a:bodyPr>
          <a:lstStyle/>
          <a:p>
            <a:pPr algn="ctr">
              <a:spcBef>
                <a:spcPct val="50000"/>
              </a:spcBef>
              <a:defRPr/>
            </a:pPr>
            <a:r>
              <a:rPr lang="ru-RU" sz="1600" b="1" dirty="0">
                <a:solidFill>
                  <a:srgbClr val="800000"/>
                </a:solidFill>
                <a:effectLst>
                  <a:outerShdw blurRad="38100" dist="38100" dir="2700000" algn="tl">
                    <a:srgbClr val="000000"/>
                  </a:outerShdw>
                </a:effectLst>
                <a:latin typeface="Arial" charset="0"/>
              </a:rPr>
              <a:t>ОЦЕНКА ПО ГРУППЕ КРИТЕРИЕВ «ВОЗМОЖНОСТИ</a:t>
            </a:r>
            <a:r>
              <a:rPr lang="ru-RU" sz="1600" b="1" dirty="0" smtClean="0">
                <a:solidFill>
                  <a:srgbClr val="800000"/>
                </a:solidFill>
                <a:effectLst>
                  <a:outerShdw blurRad="38100" dist="38100" dir="2700000" algn="tl">
                    <a:srgbClr val="000000"/>
                  </a:outerShdw>
                </a:effectLst>
                <a:latin typeface="Arial" charset="0"/>
              </a:rPr>
              <a:t>» (1-5)</a:t>
            </a:r>
            <a:endParaRPr lang="ru-RU" sz="1600" b="1" dirty="0">
              <a:solidFill>
                <a:srgbClr val="800000"/>
              </a:solidFill>
              <a:effectLst>
                <a:outerShdw blurRad="38100" dist="38100" dir="2700000" algn="tl">
                  <a:srgbClr val="000000"/>
                </a:outerShdw>
              </a:effectLst>
              <a:latin typeface="Arial" charset="0"/>
            </a:endParaRPr>
          </a:p>
        </p:txBody>
      </p:sp>
      <p:sp>
        <p:nvSpPr>
          <p:cNvPr id="2" name="TextBox 1"/>
          <p:cNvSpPr txBox="1"/>
          <p:nvPr/>
        </p:nvSpPr>
        <p:spPr>
          <a:xfrm>
            <a:off x="8655808" y="6381328"/>
            <a:ext cx="284052" cy="307777"/>
          </a:xfrm>
          <a:prstGeom prst="rect">
            <a:avLst/>
          </a:prstGeom>
          <a:noFill/>
        </p:spPr>
        <p:txBody>
          <a:bodyPr wrap="none" rtlCol="0">
            <a:spAutoFit/>
          </a:bodyPr>
          <a:lstStyle/>
          <a:p>
            <a:r>
              <a:rPr lang="ru-RU" sz="1400" dirty="0" smtClean="0">
                <a:latin typeface="Arial" panose="020B0604020202020204" pitchFamily="34" charset="0"/>
                <a:cs typeface="Arial" panose="020B0604020202020204" pitchFamily="34" charset="0"/>
              </a:rPr>
              <a:t>8</a:t>
            </a:r>
            <a:endParaRPr lang="ru-RU" sz="1400" dirty="0">
              <a:latin typeface="Arial" panose="020B0604020202020204" pitchFamily="34" charset="0"/>
              <a:cs typeface="Arial" panose="020B0604020202020204" pitchFamily="34" charset="0"/>
            </a:endParaRPr>
          </a:p>
        </p:txBody>
      </p:sp>
      <p:sp>
        <p:nvSpPr>
          <p:cNvPr id="10" name="Прямоугольник 9"/>
          <p:cNvSpPr/>
          <p:nvPr/>
        </p:nvSpPr>
        <p:spPr>
          <a:xfrm>
            <a:off x="305707" y="3920825"/>
            <a:ext cx="8712968" cy="2062103"/>
          </a:xfrm>
          <a:prstGeom prst="rect">
            <a:avLst/>
          </a:prstGeom>
        </p:spPr>
        <p:txBody>
          <a:bodyPr wrap="square">
            <a:spAutoFit/>
          </a:bodyPr>
          <a:lstStyle/>
          <a:p>
            <a:pPr indent="457200" algn="just"/>
            <a:r>
              <a:rPr lang="ru-RU" sz="1600" dirty="0">
                <a:solidFill>
                  <a:srgbClr val="002060"/>
                </a:solidFill>
                <a:latin typeface="Arial" panose="020B0604020202020204" pitchFamily="34" charset="0"/>
                <a:cs typeface="Arial" panose="020B0604020202020204" pitchFamily="34" charset="0"/>
              </a:rPr>
              <a:t>Для каждой составляющей </a:t>
            </a:r>
            <a:r>
              <a:rPr lang="ru-RU" sz="1600" dirty="0" smtClean="0">
                <a:solidFill>
                  <a:srgbClr val="002060"/>
                </a:solidFill>
                <a:latin typeface="Arial" panose="020B0604020202020204" pitchFamily="34" charset="0"/>
                <a:cs typeface="Arial" panose="020B0604020202020204" pitchFamily="34" charset="0"/>
              </a:rPr>
              <a:t>критериев 1-5 </a:t>
            </a:r>
            <a:r>
              <a:rPr lang="ru-RU" sz="1600" dirty="0">
                <a:solidFill>
                  <a:srgbClr val="002060"/>
                </a:solidFill>
                <a:latin typeface="Arial" panose="020B0604020202020204" pitchFamily="34" charset="0"/>
                <a:cs typeface="Arial" panose="020B0604020202020204" pitchFamily="34" charset="0"/>
              </a:rPr>
              <a:t>(</a:t>
            </a:r>
            <a:r>
              <a:rPr lang="ru-RU" sz="1600" dirty="0" smtClean="0">
                <a:solidFill>
                  <a:srgbClr val="002060"/>
                </a:solidFill>
                <a:latin typeface="Arial" panose="020B0604020202020204" pitchFamily="34" charset="0"/>
                <a:cs typeface="Arial" panose="020B0604020202020204" pitchFamily="34" charset="0"/>
              </a:rPr>
              <a:t>1а,1б,1в,… </a:t>
            </a:r>
            <a:r>
              <a:rPr lang="ru-RU" sz="1600" dirty="0">
                <a:solidFill>
                  <a:srgbClr val="002060"/>
                </a:solidFill>
                <a:latin typeface="Arial" panose="020B0604020202020204" pitchFamily="34" charset="0"/>
                <a:cs typeface="Arial" panose="020B0604020202020204" pitchFamily="34" charset="0"/>
              </a:rPr>
              <a:t>5д) выставляются оценки в процентах в соответствии с </a:t>
            </a:r>
            <a:r>
              <a:rPr lang="ru-RU" sz="1600" b="1" dirty="0">
                <a:solidFill>
                  <a:srgbClr val="002060"/>
                </a:solidFill>
                <a:latin typeface="Arial" panose="020B0604020202020204" pitchFamily="34" charset="0"/>
                <a:cs typeface="Arial" panose="020B0604020202020204" pitchFamily="34" charset="0"/>
              </a:rPr>
              <a:t>таблицей 1 отдельно для каждого элемента: </a:t>
            </a:r>
            <a:r>
              <a:rPr lang="ru-RU" sz="1600" b="1" i="1" dirty="0">
                <a:solidFill>
                  <a:srgbClr val="C00000"/>
                </a:solidFill>
                <a:latin typeface="Arial" panose="020B0604020202020204" pitchFamily="34" charset="0"/>
                <a:cs typeface="Arial" panose="020B0604020202020204" pitchFamily="34" charset="0"/>
              </a:rPr>
              <a:t>совершенство подхода, развертывание подхода, оценка и совершенствование подхода</a:t>
            </a:r>
            <a:r>
              <a:rPr lang="ru-RU" sz="1600" b="1" dirty="0">
                <a:solidFill>
                  <a:srgbClr val="002060"/>
                </a:solidFill>
                <a:latin typeface="Arial" panose="020B0604020202020204" pitchFamily="34" charset="0"/>
                <a:cs typeface="Arial" panose="020B0604020202020204" pitchFamily="34" charset="0"/>
              </a:rPr>
              <a:t>; </a:t>
            </a:r>
            <a:endParaRPr lang="ru-RU" sz="1600" b="1" dirty="0" smtClean="0">
              <a:solidFill>
                <a:srgbClr val="002060"/>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Ø"/>
            </a:pPr>
            <a:r>
              <a:rPr lang="ru-RU" sz="1600" b="1" dirty="0">
                <a:solidFill>
                  <a:srgbClr val="002060"/>
                </a:solidFill>
                <a:latin typeface="Arial" panose="020B0604020202020204" pitchFamily="34" charset="0"/>
                <a:cs typeface="Arial" panose="020B0604020202020204" pitchFamily="34" charset="0"/>
              </a:rPr>
              <a:t>на основе выставленных оценок определяется общая (как правило, средняя по элементам) оценка в процентах </a:t>
            </a:r>
            <a:r>
              <a:rPr lang="ru-RU" sz="1600" dirty="0">
                <a:solidFill>
                  <a:srgbClr val="002060"/>
                </a:solidFill>
                <a:latin typeface="Arial" panose="020B0604020202020204" pitchFamily="34" charset="0"/>
                <a:cs typeface="Arial" panose="020B0604020202020204" pitchFamily="34" charset="0"/>
              </a:rPr>
              <a:t>каждой составляющей критериев </a:t>
            </a:r>
            <a:r>
              <a:rPr lang="ru-RU" sz="1600" b="1" dirty="0" smtClean="0">
                <a:solidFill>
                  <a:srgbClr val="002060"/>
                </a:solidFill>
                <a:latin typeface="Arial" panose="020B0604020202020204" pitchFamily="34" charset="0"/>
                <a:cs typeface="Arial" panose="020B0604020202020204" pitchFamily="34" charset="0"/>
              </a:rPr>
              <a:t>1- 5</a:t>
            </a:r>
            <a:r>
              <a:rPr lang="ru-RU" sz="1600" dirty="0" smtClean="0">
                <a:solidFill>
                  <a:srgbClr val="002060"/>
                </a:solidFill>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Ø"/>
            </a:pPr>
            <a:r>
              <a:rPr lang="ru-RU" sz="1600" dirty="0">
                <a:solidFill>
                  <a:srgbClr val="002060"/>
                </a:solidFill>
                <a:latin typeface="Arial" panose="020B0604020202020204" pitchFamily="34" charset="0"/>
                <a:cs typeface="Arial" panose="020B0604020202020204" pitchFamily="34" charset="0"/>
              </a:rPr>
              <a:t>оценка в процентах каждого критерия группы «возможности» рассчитывается как </a:t>
            </a:r>
            <a:r>
              <a:rPr lang="ru-RU" sz="1600" b="1" dirty="0">
                <a:solidFill>
                  <a:srgbClr val="002060"/>
                </a:solidFill>
                <a:latin typeface="Arial" panose="020B0604020202020204" pitchFamily="34" charset="0"/>
                <a:cs typeface="Arial" panose="020B0604020202020204" pitchFamily="34" charset="0"/>
              </a:rPr>
              <a:t>средняя арифметическая </a:t>
            </a:r>
            <a:r>
              <a:rPr lang="ru-RU" sz="1600" dirty="0">
                <a:solidFill>
                  <a:srgbClr val="002060"/>
                </a:solidFill>
                <a:latin typeface="Arial" panose="020B0604020202020204" pitchFamily="34" charset="0"/>
                <a:cs typeface="Arial" panose="020B0604020202020204" pitchFamily="34" charset="0"/>
              </a:rPr>
              <a:t>процентных оценок всех составляющих критерия</a:t>
            </a:r>
            <a:r>
              <a:rPr lang="ru-RU" sz="1600" dirty="0" smtClean="0">
                <a:solidFill>
                  <a:srgbClr val="002060"/>
                </a:solidFill>
                <a:latin typeface="Arial" panose="020B0604020202020204" pitchFamily="34" charset="0"/>
                <a:cs typeface="Arial" panose="020B0604020202020204" pitchFamily="34" charset="0"/>
              </a:rPr>
              <a:t>.</a:t>
            </a:r>
          </a:p>
        </p:txBody>
      </p:sp>
      <p:sp>
        <p:nvSpPr>
          <p:cNvPr id="9" name="Прямоугольник 8"/>
          <p:cNvSpPr/>
          <p:nvPr/>
        </p:nvSpPr>
        <p:spPr>
          <a:xfrm>
            <a:off x="244319" y="890233"/>
            <a:ext cx="8636980" cy="3046988"/>
          </a:xfrm>
          <a:prstGeom prst="rect">
            <a:avLst/>
          </a:prstGeom>
        </p:spPr>
        <p:txBody>
          <a:bodyPr wrap="square">
            <a:spAutoFit/>
          </a:bodyPr>
          <a:lstStyle/>
          <a:p>
            <a:pPr indent="457200" algn="just"/>
            <a:r>
              <a:rPr lang="ru-RU" sz="1600" dirty="0" smtClean="0">
                <a:solidFill>
                  <a:srgbClr val="002060"/>
                </a:solidFill>
                <a:latin typeface="Arial" panose="020B0604020202020204" pitchFamily="34" charset="0"/>
                <a:cs typeface="Arial" panose="020B0604020202020204" pitchFamily="34" charset="0"/>
              </a:rPr>
              <a:t>Общая </a:t>
            </a:r>
            <a:r>
              <a:rPr lang="ru-RU" sz="1600" dirty="0">
                <a:solidFill>
                  <a:srgbClr val="002060"/>
                </a:solidFill>
                <a:latin typeface="Arial" panose="020B0604020202020204" pitchFamily="34" charset="0"/>
                <a:cs typeface="Arial" panose="020B0604020202020204" pitchFamily="34" charset="0"/>
              </a:rPr>
              <a:t>оценка не должна превышать оценку </a:t>
            </a:r>
            <a:r>
              <a:rPr lang="ru-RU" sz="1600" b="1" dirty="0">
                <a:solidFill>
                  <a:srgbClr val="C00000"/>
                </a:solidFill>
                <a:latin typeface="Arial" panose="020B0604020202020204" pitchFamily="34" charset="0"/>
                <a:cs typeface="Arial" panose="020B0604020202020204" pitchFamily="34" charset="0"/>
              </a:rPr>
              <a:t>«совершенство подхода». </a:t>
            </a:r>
            <a:r>
              <a:rPr lang="ru-RU" sz="1600" dirty="0">
                <a:solidFill>
                  <a:srgbClr val="002060"/>
                </a:solidFill>
                <a:latin typeface="Arial" panose="020B0604020202020204" pitchFamily="34" charset="0"/>
                <a:cs typeface="Arial" panose="020B0604020202020204" pitchFamily="34" charset="0"/>
              </a:rPr>
              <a:t>Например, если подходы не являются обоснованными или не полностью охватывают оцениваемую составляющую критерия, то не имеет значения, насколько хорошо были оценены все остальные характеристики, присвоенная оценка будет все равно ограничиваться оценкой, присужденной </a:t>
            </a:r>
            <a:r>
              <a:rPr lang="ru-RU" sz="1600" b="1" dirty="0">
                <a:solidFill>
                  <a:srgbClr val="C00000"/>
                </a:solidFill>
                <a:latin typeface="Arial" panose="020B0604020202020204" pitchFamily="34" charset="0"/>
                <a:cs typeface="Arial" panose="020B0604020202020204" pitchFamily="34" charset="0"/>
              </a:rPr>
              <a:t>«совершенству подхода»;</a:t>
            </a:r>
          </a:p>
          <a:p>
            <a:pPr indent="457200" algn="just"/>
            <a:r>
              <a:rPr lang="ru-RU" sz="1600" dirty="0" smtClean="0">
                <a:solidFill>
                  <a:srgbClr val="002060"/>
                </a:solidFill>
                <a:latin typeface="Arial" panose="020B0604020202020204" pitchFamily="34" charset="0"/>
                <a:cs typeface="Arial" panose="020B0604020202020204" pitchFamily="34" charset="0"/>
              </a:rPr>
              <a:t>Оценка </a:t>
            </a:r>
            <a:r>
              <a:rPr lang="ru-RU" sz="1600" dirty="0">
                <a:solidFill>
                  <a:srgbClr val="002060"/>
                </a:solidFill>
                <a:latin typeface="Arial" panose="020B0604020202020204" pitchFamily="34" charset="0"/>
                <a:cs typeface="Arial" panose="020B0604020202020204" pitchFamily="34" charset="0"/>
              </a:rPr>
              <a:t>каждого критерия в процентах переводится в соответствующее количество баллов с учетом его весомости (см. слайд 4): для критериев 1, 2, 3, 4 и 5 соответственно 1,0; 1,0; 1,0; 1,0 и </a:t>
            </a:r>
            <a:r>
              <a:rPr lang="ru-RU" sz="1600" dirty="0" smtClean="0">
                <a:solidFill>
                  <a:srgbClr val="002060"/>
                </a:solidFill>
                <a:latin typeface="Arial" panose="020B0604020202020204" pitchFamily="34" charset="0"/>
                <a:cs typeface="Arial" panose="020B0604020202020204" pitchFamily="34" charset="0"/>
              </a:rPr>
              <a:t>1,0.</a:t>
            </a:r>
          </a:p>
          <a:p>
            <a:pPr indent="457200" algn="just"/>
            <a:r>
              <a:rPr lang="ru-RU" sz="1600" b="1" dirty="0" smtClean="0">
                <a:solidFill>
                  <a:srgbClr val="002060"/>
                </a:solidFill>
                <a:latin typeface="Arial" panose="020B0604020202020204" pitchFamily="34" charset="0"/>
                <a:cs typeface="Arial" panose="020B0604020202020204" pitchFamily="34" charset="0"/>
              </a:rPr>
              <a:t>*Оценив группы «Возможности» оценка в баллах из 500 возможных </a:t>
            </a:r>
            <a:r>
              <a:rPr lang="ru-RU" sz="1600" b="1" dirty="0">
                <a:solidFill>
                  <a:srgbClr val="002060"/>
                </a:solidFill>
                <a:latin typeface="Arial" panose="020B0604020202020204" pitchFamily="34" charset="0"/>
                <a:cs typeface="Arial" panose="020B0604020202020204" pitchFamily="34" charset="0"/>
              </a:rPr>
              <a:t>например получилось </a:t>
            </a:r>
            <a:r>
              <a:rPr lang="ru-RU" sz="1600" b="1" dirty="0" smtClean="0">
                <a:solidFill>
                  <a:srgbClr val="C00000"/>
                </a:solidFill>
                <a:latin typeface="Arial" panose="020B0604020202020204" pitchFamily="34" charset="0"/>
                <a:cs typeface="Arial" panose="020B0604020202020204" pitchFamily="34" charset="0"/>
              </a:rPr>
              <a:t>340 баллов.</a:t>
            </a:r>
          </a:p>
          <a:p>
            <a:pPr indent="457200" algn="just"/>
            <a:r>
              <a:rPr lang="ru-RU" sz="1600" dirty="0" smtClean="0">
                <a:solidFill>
                  <a:srgbClr val="002060"/>
                </a:solidFill>
                <a:latin typeface="Arial" panose="020B0604020202020204" pitchFamily="34" charset="0"/>
                <a:cs typeface="Arial" panose="020B0604020202020204" pitchFamily="34" charset="0"/>
              </a:rPr>
              <a:t>Данные </a:t>
            </a:r>
            <a:r>
              <a:rPr lang="ru-RU" sz="1600" dirty="0">
                <a:solidFill>
                  <a:srgbClr val="002060"/>
                </a:solidFill>
                <a:latin typeface="Arial" panose="020B0604020202020204" pitchFamily="34" charset="0"/>
                <a:cs typeface="Arial" panose="020B0604020202020204" pitchFamily="34" charset="0"/>
              </a:rPr>
              <a:t>заполняются в таблицу «РЕЗУЛЬТАТЫ ОБЩЕЙ ОЦЕНКИ (САМООЦЕНКИ)»</a:t>
            </a:r>
          </a:p>
          <a:p>
            <a:pPr indent="457200" algn="just"/>
            <a:endParaRPr lang="ru-RU" sz="1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7042507"/>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492099" y="561267"/>
            <a:ext cx="8390384" cy="338554"/>
          </a:xfrm>
          <a:prstGeom prst="rect">
            <a:avLst/>
          </a:prstGeom>
          <a:noFill/>
          <a:ln w="9525">
            <a:noFill/>
            <a:miter lim="800000"/>
            <a:headEnd/>
            <a:tailEnd/>
          </a:ln>
          <a:effectLst/>
        </p:spPr>
        <p:txBody>
          <a:bodyPr wrap="square">
            <a:spAutoFit/>
          </a:bodyPr>
          <a:lstStyle/>
          <a:p>
            <a:pPr algn="ctr">
              <a:spcBef>
                <a:spcPct val="50000"/>
              </a:spcBef>
              <a:defRPr/>
            </a:pPr>
            <a:r>
              <a:rPr lang="ru-RU" sz="1600" b="1" dirty="0">
                <a:solidFill>
                  <a:srgbClr val="800000"/>
                </a:solidFill>
                <a:effectLst>
                  <a:outerShdw blurRad="38100" dist="38100" dir="2700000" algn="tl">
                    <a:srgbClr val="000000"/>
                  </a:outerShdw>
                </a:effectLst>
                <a:latin typeface="Arial" charset="0"/>
              </a:rPr>
              <a:t>ОЦЕНКА ПО ГРУППЕ КРИТЕРИЕВ </a:t>
            </a:r>
            <a:r>
              <a:rPr lang="ru-RU" sz="1600" b="1" dirty="0" smtClean="0">
                <a:solidFill>
                  <a:srgbClr val="800000"/>
                </a:solidFill>
                <a:effectLst>
                  <a:outerShdw blurRad="38100" dist="38100" dir="2700000" algn="tl">
                    <a:srgbClr val="000000"/>
                  </a:outerShdw>
                </a:effectLst>
                <a:latin typeface="Arial" charset="0"/>
              </a:rPr>
              <a:t>«РЕЗУЛЬТАТЫ» (6-9)</a:t>
            </a:r>
            <a:endParaRPr lang="ru-RU" sz="1600" b="1" dirty="0">
              <a:solidFill>
                <a:srgbClr val="800000"/>
              </a:solidFill>
              <a:effectLst>
                <a:outerShdw blurRad="38100" dist="38100" dir="2700000" algn="tl">
                  <a:srgbClr val="000000"/>
                </a:outerShdw>
              </a:effectLst>
              <a:latin typeface="Arial" charset="0"/>
            </a:endParaRPr>
          </a:p>
        </p:txBody>
      </p:sp>
      <p:sp>
        <p:nvSpPr>
          <p:cNvPr id="38919" name="Text Box 5"/>
          <p:cNvSpPr txBox="1">
            <a:spLocks noChangeArrowheads="1"/>
          </p:cNvSpPr>
          <p:nvPr/>
        </p:nvSpPr>
        <p:spPr bwMode="auto">
          <a:xfrm>
            <a:off x="-396552" y="1483318"/>
            <a:ext cx="9001001" cy="523220"/>
          </a:xfrm>
          <a:prstGeom prst="rect">
            <a:avLst/>
          </a:prstGeom>
          <a:noFill/>
          <a:ln w="9525">
            <a:noFill/>
            <a:miter lim="800000"/>
            <a:headEnd/>
            <a:tailEnd/>
          </a:ln>
        </p:spPr>
        <p:txBody>
          <a:bodyPr wrap="square">
            <a:spAutoFit/>
          </a:bodyPr>
          <a:lstStyle/>
          <a:p>
            <a:pPr marL="482600" indent="185738">
              <a:buFontTx/>
              <a:buChar char="•"/>
            </a:pPr>
            <a:r>
              <a:rPr lang="ru-RU" sz="1400" b="1" i="1" dirty="0">
                <a:solidFill>
                  <a:srgbClr val="800000"/>
                </a:solidFill>
                <a:latin typeface="Arial" charset="0"/>
              </a:rPr>
              <a:t>полнота </a:t>
            </a:r>
            <a:r>
              <a:rPr lang="ru-RU" sz="1400" b="1" i="1" dirty="0" smtClean="0">
                <a:solidFill>
                  <a:srgbClr val="800000"/>
                </a:solidFill>
                <a:latin typeface="Arial" charset="0"/>
              </a:rPr>
              <a:t>охвата представительности</a:t>
            </a:r>
          </a:p>
          <a:p>
            <a:pPr marL="482600" indent="185738">
              <a:buFontTx/>
              <a:buChar char="•"/>
            </a:pPr>
            <a:r>
              <a:rPr lang="ru-RU" sz="1400" b="1" i="1" dirty="0">
                <a:solidFill>
                  <a:srgbClr val="800000"/>
                </a:solidFill>
                <a:latin typeface="Arial" charset="0"/>
              </a:rPr>
              <a:t>достижения</a:t>
            </a:r>
          </a:p>
        </p:txBody>
      </p:sp>
      <p:pic>
        <p:nvPicPr>
          <p:cNvPr id="1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 y="11008"/>
            <a:ext cx="9158288" cy="53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77402" y="78800"/>
            <a:ext cx="9022405" cy="523220"/>
          </a:xfrm>
          <a:prstGeom prst="rect">
            <a:avLst/>
          </a:prstGeom>
          <a:noFill/>
        </p:spPr>
        <p:txBody>
          <a:bodyPr wrap="square" rtlCol="0">
            <a:spAutoFit/>
          </a:bodyPr>
          <a:lstStyle/>
          <a:p>
            <a:pPr algn="just"/>
            <a:r>
              <a:rPr lang="ru-RU" sz="1400" b="1" dirty="0" smtClean="0">
                <a:solidFill>
                  <a:srgbClr val="002060"/>
                </a:solidFill>
                <a:latin typeface="Arial" panose="020B0604020202020204" pitchFamily="34" charset="0"/>
                <a:cs typeface="Arial" panose="020B0604020202020204" pitchFamily="34" charset="0"/>
              </a:rPr>
              <a:t>Самооценка </a:t>
            </a:r>
            <a:r>
              <a:rPr lang="ru-RU" sz="1400" b="1" dirty="0">
                <a:solidFill>
                  <a:srgbClr val="002060"/>
                </a:solidFill>
                <a:latin typeface="Arial" panose="020B0604020202020204" pitchFamily="34" charset="0"/>
                <a:cs typeface="Arial" panose="020B0604020202020204" pitchFamily="34" charset="0"/>
              </a:rPr>
              <a:t>организации по критериям </a:t>
            </a:r>
            <a:r>
              <a:rPr lang="ru-RU" sz="1400" b="1" dirty="0" smtClean="0">
                <a:solidFill>
                  <a:srgbClr val="002060"/>
                </a:solidFill>
                <a:latin typeface="Arial" panose="020B0604020202020204" pitchFamily="34" charset="0"/>
                <a:cs typeface="Arial" panose="020B0604020202020204" pitchFamily="34" charset="0"/>
              </a:rPr>
              <a:t>премии </a:t>
            </a:r>
            <a:r>
              <a:rPr lang="ru-RU" sz="1400" b="1" dirty="0">
                <a:solidFill>
                  <a:srgbClr val="002060"/>
                </a:solidFill>
                <a:latin typeface="Arial" panose="020B0604020202020204" pitchFamily="34" charset="0"/>
                <a:cs typeface="Arial" panose="020B0604020202020204" pitchFamily="34" charset="0"/>
              </a:rPr>
              <a:t>Президента Республики Казахстан </a:t>
            </a:r>
            <a:r>
              <a:rPr lang="ru-RU" sz="1400" b="1" dirty="0" smtClean="0">
                <a:solidFill>
                  <a:srgbClr val="002060"/>
                </a:solidFill>
                <a:latin typeface="Arial" panose="020B0604020202020204" pitchFamily="34" charset="0"/>
                <a:cs typeface="Arial" panose="020B0604020202020204" pitchFamily="34" charset="0"/>
              </a:rPr>
              <a:t> «</a:t>
            </a:r>
            <a:r>
              <a:rPr lang="ru-RU" sz="1400" b="1" dirty="0">
                <a:solidFill>
                  <a:srgbClr val="002060"/>
                </a:solidFill>
                <a:latin typeface="Arial" panose="020B0604020202020204" pitchFamily="34" charset="0"/>
                <a:cs typeface="Arial" panose="020B0604020202020204" pitchFamily="34" charset="0"/>
              </a:rPr>
              <a:t>Алтын сапа»</a:t>
            </a:r>
          </a:p>
          <a:p>
            <a:pPr algn="just"/>
            <a:r>
              <a:rPr lang="ru-RU" sz="1400" b="1" dirty="0" smtClean="0">
                <a:solidFill>
                  <a:srgbClr val="002060"/>
                </a:solidFill>
                <a:latin typeface="Arial" panose="020B0604020202020204" pitchFamily="34" charset="0"/>
                <a:cs typeface="Arial" panose="020B0604020202020204" pitchFamily="34" charset="0"/>
              </a:rPr>
              <a:t> </a:t>
            </a:r>
            <a:endParaRPr lang="ru-RU" sz="1400" b="1" dirty="0">
              <a:solidFill>
                <a:srgbClr val="002060"/>
              </a:solidFill>
              <a:latin typeface="Arial" panose="020B0604020202020204" pitchFamily="34" charset="0"/>
              <a:cs typeface="Arial" panose="020B0604020202020204" pitchFamily="34" charset="0"/>
            </a:endParaRPr>
          </a:p>
        </p:txBody>
      </p:sp>
      <p:sp>
        <p:nvSpPr>
          <p:cNvPr id="4" name="TextBox 3"/>
          <p:cNvSpPr txBox="1"/>
          <p:nvPr/>
        </p:nvSpPr>
        <p:spPr>
          <a:xfrm>
            <a:off x="8748464" y="6381328"/>
            <a:ext cx="284052" cy="307777"/>
          </a:xfrm>
          <a:prstGeom prst="rect">
            <a:avLst/>
          </a:prstGeom>
          <a:noFill/>
        </p:spPr>
        <p:txBody>
          <a:bodyPr wrap="none" rtlCol="0">
            <a:spAutoFit/>
          </a:bodyPr>
          <a:lstStyle/>
          <a:p>
            <a:r>
              <a:rPr lang="ru-RU" sz="1400" dirty="0" smtClean="0">
                <a:latin typeface="Arial" panose="020B0604020202020204" pitchFamily="34" charset="0"/>
                <a:cs typeface="Arial" panose="020B0604020202020204" pitchFamily="34" charset="0"/>
              </a:rPr>
              <a:t>9</a:t>
            </a:r>
            <a:endParaRPr lang="ru-RU" sz="1400" dirty="0">
              <a:latin typeface="Arial" panose="020B0604020202020204" pitchFamily="34" charset="0"/>
              <a:cs typeface="Arial" panose="020B0604020202020204" pitchFamily="34" charset="0"/>
            </a:endParaRPr>
          </a:p>
        </p:txBody>
      </p:sp>
      <p:sp>
        <p:nvSpPr>
          <p:cNvPr id="8" name="TextBox 7"/>
          <p:cNvSpPr txBox="1"/>
          <p:nvPr/>
        </p:nvSpPr>
        <p:spPr>
          <a:xfrm>
            <a:off x="4355976" y="1508959"/>
            <a:ext cx="4788024" cy="584775"/>
          </a:xfrm>
          <a:prstGeom prst="rect">
            <a:avLst/>
          </a:prstGeom>
          <a:noFill/>
        </p:spPr>
        <p:txBody>
          <a:bodyPr wrap="square" rtlCol="0">
            <a:spAutoFit/>
          </a:bodyPr>
          <a:lstStyle/>
          <a:p>
            <a:pPr algn="just"/>
            <a:r>
              <a:rPr lang="ru-RU" dirty="0"/>
              <a:t> </a:t>
            </a:r>
            <a:r>
              <a:rPr lang="ru-RU" sz="1400" b="1" i="1" dirty="0" smtClean="0">
                <a:solidFill>
                  <a:schemeClr val="accent2">
                    <a:lumMod val="75000"/>
                  </a:schemeClr>
                </a:solidFill>
                <a:latin typeface="Arial" panose="020B0604020202020204" pitchFamily="34" charset="0"/>
                <a:cs typeface="Arial" panose="020B0604020202020204" pitchFamily="34" charset="0"/>
              </a:rPr>
              <a:t>Характеристики </a:t>
            </a:r>
            <a:r>
              <a:rPr lang="ru-RU" sz="1400" b="1" i="1" dirty="0">
                <a:solidFill>
                  <a:schemeClr val="accent2">
                    <a:lumMod val="75000"/>
                  </a:schemeClr>
                </a:solidFill>
                <a:latin typeface="Arial" panose="020B0604020202020204" pitchFamily="34" charset="0"/>
                <a:cs typeface="Arial" panose="020B0604020202020204" pitchFamily="34" charset="0"/>
              </a:rPr>
              <a:t>этих элементов и шкалы их оценки в процентах </a:t>
            </a:r>
            <a:r>
              <a:rPr lang="ru-RU" sz="1400" b="1" i="1" dirty="0" smtClean="0">
                <a:solidFill>
                  <a:schemeClr val="accent2">
                    <a:lumMod val="75000"/>
                  </a:schemeClr>
                </a:solidFill>
                <a:latin typeface="Arial" panose="020B0604020202020204" pitchFamily="34" charset="0"/>
                <a:cs typeface="Arial" panose="020B0604020202020204" pitchFamily="34" charset="0"/>
              </a:rPr>
              <a:t>приведены в </a:t>
            </a:r>
            <a:r>
              <a:rPr lang="ru-RU" sz="1400" b="1" i="1" dirty="0">
                <a:solidFill>
                  <a:schemeClr val="accent2">
                    <a:lumMod val="75000"/>
                  </a:schemeClr>
                </a:solidFill>
                <a:latin typeface="Arial" panose="020B0604020202020204" pitchFamily="34" charset="0"/>
                <a:cs typeface="Arial" panose="020B0604020202020204" pitchFamily="34" charset="0"/>
              </a:rPr>
              <a:t>таблице </a:t>
            </a:r>
            <a:r>
              <a:rPr lang="ru-RU" sz="1400" b="1" i="1" dirty="0" smtClean="0">
                <a:solidFill>
                  <a:schemeClr val="accent2">
                    <a:lumMod val="75000"/>
                  </a:schemeClr>
                </a:solidFill>
                <a:latin typeface="Arial" panose="020B0604020202020204" pitchFamily="34" charset="0"/>
                <a:cs typeface="Arial" panose="020B0604020202020204" pitchFamily="34" charset="0"/>
              </a:rPr>
              <a:t>2.     </a:t>
            </a:r>
            <a:endParaRPr lang="ru-RU" sz="1400" b="1" i="1" dirty="0">
              <a:solidFill>
                <a:schemeClr val="accent2">
                  <a:lumMod val="75000"/>
                </a:schemeClr>
              </a:solidFill>
              <a:latin typeface="Arial" panose="020B0604020202020204" pitchFamily="34" charset="0"/>
              <a:cs typeface="Arial" panose="020B0604020202020204" pitchFamily="34" charset="0"/>
            </a:endParaRPr>
          </a:p>
        </p:txBody>
      </p:sp>
      <p:sp>
        <p:nvSpPr>
          <p:cNvPr id="9" name="Правая фигурная скобка 8"/>
          <p:cNvSpPr/>
          <p:nvPr/>
        </p:nvSpPr>
        <p:spPr>
          <a:xfrm>
            <a:off x="4286080" y="1610889"/>
            <a:ext cx="117727" cy="436344"/>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r>
              <a:rPr lang="ru-RU" dirty="0" smtClean="0">
                <a:latin typeface="Arial" panose="020B0604020202020204" pitchFamily="34" charset="0"/>
                <a:cs typeface="Arial" panose="020B0604020202020204" pitchFamily="34" charset="0"/>
              </a:rPr>
              <a:t>   </a:t>
            </a:r>
            <a:endParaRPr lang="ru-RU" dirty="0">
              <a:latin typeface="Arial" panose="020B0604020202020204" pitchFamily="34" charset="0"/>
              <a:cs typeface="Arial" panose="020B0604020202020204" pitchFamily="34" charset="0"/>
            </a:endParaRPr>
          </a:p>
        </p:txBody>
      </p:sp>
      <p:sp>
        <p:nvSpPr>
          <p:cNvPr id="10" name="Прямоугольник 9"/>
          <p:cNvSpPr/>
          <p:nvPr/>
        </p:nvSpPr>
        <p:spPr>
          <a:xfrm>
            <a:off x="26764" y="873585"/>
            <a:ext cx="8657406" cy="584775"/>
          </a:xfrm>
          <a:prstGeom prst="rect">
            <a:avLst/>
          </a:prstGeom>
        </p:spPr>
        <p:txBody>
          <a:bodyPr wrap="square">
            <a:spAutoFit/>
          </a:bodyPr>
          <a:lstStyle/>
          <a:p>
            <a:pPr indent="457200" algn="just"/>
            <a:r>
              <a:rPr lang="ru-RU" sz="1600" b="1" dirty="0">
                <a:solidFill>
                  <a:schemeClr val="tx2"/>
                </a:solidFill>
                <a:latin typeface="Arial" panose="020B0604020202020204" pitchFamily="34" charset="0"/>
                <a:cs typeface="Arial" panose="020B0604020202020204" pitchFamily="34" charset="0"/>
              </a:rPr>
              <a:t>Оценка </a:t>
            </a:r>
            <a:r>
              <a:rPr lang="ru-RU" sz="1600" b="1" dirty="0" smtClean="0">
                <a:solidFill>
                  <a:schemeClr val="tx2"/>
                </a:solidFill>
                <a:latin typeface="Arial" panose="020B0604020202020204" pitchFamily="34" charset="0"/>
                <a:cs typeface="Arial" panose="020B0604020202020204" pitchFamily="34" charset="0"/>
              </a:rPr>
              <a:t>проводится </a:t>
            </a:r>
            <a:r>
              <a:rPr lang="ru-RU" sz="1600" b="1" dirty="0">
                <a:solidFill>
                  <a:schemeClr val="tx2"/>
                </a:solidFill>
                <a:latin typeface="Arial" panose="020B0604020202020204" pitchFamily="34" charset="0"/>
                <a:cs typeface="Arial" panose="020B0604020202020204" pitchFamily="34" charset="0"/>
              </a:rPr>
              <a:t>по </a:t>
            </a:r>
            <a:r>
              <a:rPr lang="ru-RU" sz="1600" b="1" dirty="0">
                <a:solidFill>
                  <a:srgbClr val="C00000"/>
                </a:solidFill>
                <a:latin typeface="Arial" panose="020B0604020202020204" pitchFamily="34" charset="0"/>
                <a:cs typeface="Arial" panose="020B0604020202020204" pitchFamily="34" charset="0"/>
              </a:rPr>
              <a:t>полноте и представительности</a:t>
            </a:r>
            <a:r>
              <a:rPr lang="ru-RU" sz="1600" b="1" dirty="0">
                <a:solidFill>
                  <a:schemeClr val="tx2"/>
                </a:solidFill>
                <a:latin typeface="Arial" panose="020B0604020202020204" pitchFamily="34" charset="0"/>
                <a:cs typeface="Arial" panose="020B0604020202020204" pitchFamily="34" charset="0"/>
              </a:rPr>
              <a:t> </a:t>
            </a:r>
            <a:r>
              <a:rPr lang="ru-RU" sz="1600" b="1" dirty="0" smtClean="0">
                <a:solidFill>
                  <a:schemeClr val="tx2"/>
                </a:solidFill>
                <a:latin typeface="Arial" panose="020B0604020202020204" pitchFamily="34" charset="0"/>
                <a:cs typeface="Arial" panose="020B0604020202020204" pitchFamily="34" charset="0"/>
              </a:rPr>
              <a:t>представленных результатов </a:t>
            </a:r>
            <a:r>
              <a:rPr lang="ru-RU" sz="1600" b="1" dirty="0">
                <a:solidFill>
                  <a:schemeClr val="tx2"/>
                </a:solidFill>
                <a:latin typeface="Arial" panose="020B0604020202020204" pitchFamily="34" charset="0"/>
                <a:cs typeface="Arial" panose="020B0604020202020204" pitchFamily="34" charset="0"/>
              </a:rPr>
              <a:t>и </a:t>
            </a:r>
            <a:r>
              <a:rPr lang="ru-RU" sz="1600" b="1" dirty="0">
                <a:solidFill>
                  <a:srgbClr val="C00000"/>
                </a:solidFill>
                <a:latin typeface="Arial" panose="020B0604020202020204" pitchFamily="34" charset="0"/>
                <a:cs typeface="Arial" panose="020B0604020202020204" pitchFamily="34" charset="0"/>
              </a:rPr>
              <a:t>по</a:t>
            </a:r>
            <a:r>
              <a:rPr lang="ru-RU" sz="1600" b="1" dirty="0">
                <a:solidFill>
                  <a:schemeClr val="tx2"/>
                </a:solidFill>
                <a:latin typeface="Arial" panose="020B0604020202020204" pitchFamily="34" charset="0"/>
                <a:cs typeface="Arial" panose="020B0604020202020204" pitchFamily="34" charset="0"/>
              </a:rPr>
              <a:t> </a:t>
            </a:r>
            <a:r>
              <a:rPr lang="ru-RU" sz="1600" b="1" dirty="0">
                <a:solidFill>
                  <a:srgbClr val="C00000"/>
                </a:solidFill>
                <a:latin typeface="Arial" panose="020B0604020202020204" pitchFamily="34" charset="0"/>
                <a:cs typeface="Arial" panose="020B0604020202020204" pitchFamily="34" charset="0"/>
              </a:rPr>
              <a:t>достижениям</a:t>
            </a:r>
            <a:r>
              <a:rPr lang="ru-RU" sz="1600" b="1" dirty="0">
                <a:solidFill>
                  <a:schemeClr val="tx2"/>
                </a:solidFill>
                <a:latin typeface="Arial" panose="020B0604020202020204" pitchFamily="34" charset="0"/>
                <a:cs typeface="Arial" panose="020B0604020202020204" pitchFamily="34" charset="0"/>
              </a:rPr>
              <a:t>. </a:t>
            </a:r>
          </a:p>
        </p:txBody>
      </p:sp>
      <p:sp>
        <p:nvSpPr>
          <p:cNvPr id="11" name="Прямоугольник 10"/>
          <p:cNvSpPr/>
          <p:nvPr/>
        </p:nvSpPr>
        <p:spPr>
          <a:xfrm>
            <a:off x="299716" y="2114177"/>
            <a:ext cx="8584081" cy="4185761"/>
          </a:xfrm>
          <a:prstGeom prst="rect">
            <a:avLst/>
          </a:prstGeom>
        </p:spPr>
        <p:txBody>
          <a:bodyPr wrap="square">
            <a:spAutoFit/>
          </a:bodyPr>
          <a:lstStyle/>
          <a:p>
            <a:pPr indent="457200" algn="just"/>
            <a:r>
              <a:rPr lang="ru-RU" sz="1400" b="1" dirty="0">
                <a:solidFill>
                  <a:srgbClr val="002060"/>
                </a:solidFill>
                <a:latin typeface="Arial" charset="0"/>
              </a:rPr>
              <a:t>При оценке </a:t>
            </a:r>
            <a:r>
              <a:rPr lang="ru-RU" sz="1400" b="1" dirty="0">
                <a:solidFill>
                  <a:srgbClr val="C00000"/>
                </a:solidFill>
                <a:latin typeface="Arial" charset="0"/>
              </a:rPr>
              <a:t>полноты охвата и представительности</a:t>
            </a:r>
            <a:r>
              <a:rPr lang="ru-RU" sz="1400" b="1" dirty="0">
                <a:solidFill>
                  <a:srgbClr val="002060"/>
                </a:solidFill>
                <a:latin typeface="Arial" charset="0"/>
              </a:rPr>
              <a:t> учитываются следующие характеристики:</a:t>
            </a:r>
          </a:p>
          <a:p>
            <a:pPr indent="457200" algn="just"/>
            <a:r>
              <a:rPr lang="ru-RU" sz="1400" b="1" dirty="0">
                <a:solidFill>
                  <a:srgbClr val="002060"/>
                </a:solidFill>
                <a:latin typeface="Arial" charset="0"/>
              </a:rPr>
              <a:t>а) полнота </a:t>
            </a:r>
            <a:r>
              <a:rPr lang="ru-RU" sz="1400" b="1" dirty="0" smtClean="0">
                <a:solidFill>
                  <a:srgbClr val="002060"/>
                </a:solidFill>
                <a:latin typeface="Arial" charset="0"/>
              </a:rPr>
              <a:t>охвата:</a:t>
            </a:r>
          </a:p>
          <a:p>
            <a:pPr indent="457200" algn="just"/>
            <a:r>
              <a:rPr lang="ru-RU" sz="1400" b="1" dirty="0" smtClean="0">
                <a:solidFill>
                  <a:srgbClr val="002060"/>
                </a:solidFill>
                <a:latin typeface="Arial" charset="0"/>
              </a:rPr>
              <a:t>представленные результаты:</a:t>
            </a:r>
          </a:p>
          <a:p>
            <a:pPr indent="457200" algn="just"/>
            <a:r>
              <a:rPr lang="ru-RU" sz="1400" dirty="0" smtClean="0">
                <a:solidFill>
                  <a:srgbClr val="002060"/>
                </a:solidFill>
                <a:latin typeface="Arial" charset="0"/>
              </a:rPr>
              <a:t>- относятся </a:t>
            </a:r>
            <a:r>
              <a:rPr lang="ru-RU" sz="1400" dirty="0">
                <a:solidFill>
                  <a:srgbClr val="002060"/>
                </a:solidFill>
                <a:latin typeface="Arial" charset="0"/>
              </a:rPr>
              <a:t>к потребностям и ожиданиям заинтересованных </a:t>
            </a:r>
            <a:r>
              <a:rPr lang="ru-RU" sz="1400" dirty="0" smtClean="0">
                <a:solidFill>
                  <a:srgbClr val="002060"/>
                </a:solidFill>
                <a:latin typeface="Arial" charset="0"/>
              </a:rPr>
              <a:t>сторон,</a:t>
            </a:r>
          </a:p>
          <a:p>
            <a:pPr algn="just"/>
            <a:r>
              <a:rPr lang="ru-RU" sz="1400" dirty="0" smtClean="0">
                <a:solidFill>
                  <a:srgbClr val="002060"/>
                </a:solidFill>
                <a:latin typeface="Arial" charset="0"/>
              </a:rPr>
              <a:t>         - согласуются со стратегией и политиками организации,</a:t>
            </a:r>
          </a:p>
          <a:p>
            <a:pPr algn="just"/>
            <a:r>
              <a:rPr lang="ru-RU" sz="1400" dirty="0">
                <a:solidFill>
                  <a:srgbClr val="002060"/>
                </a:solidFill>
                <a:latin typeface="Arial" charset="0"/>
              </a:rPr>
              <a:t> </a:t>
            </a:r>
            <a:r>
              <a:rPr lang="ru-RU" sz="1400" dirty="0" smtClean="0">
                <a:solidFill>
                  <a:srgbClr val="002060"/>
                </a:solidFill>
                <a:latin typeface="Arial" charset="0"/>
              </a:rPr>
              <a:t>        - наиболее важные ключевые результаты определены и ранжированы,</a:t>
            </a:r>
          </a:p>
          <a:p>
            <a:pPr algn="just"/>
            <a:r>
              <a:rPr lang="ru-RU" sz="1400" dirty="0" smtClean="0">
                <a:solidFill>
                  <a:srgbClr val="002060"/>
                </a:solidFill>
                <a:latin typeface="Arial" charset="0"/>
              </a:rPr>
              <a:t>         - взаимосвязи </a:t>
            </a:r>
            <a:r>
              <a:rPr lang="ru-RU" sz="1400" dirty="0">
                <a:solidFill>
                  <a:srgbClr val="002060"/>
                </a:solidFill>
                <a:latin typeface="Arial" charset="0"/>
              </a:rPr>
              <a:t>между соответствующими результатами понятны; </a:t>
            </a:r>
          </a:p>
          <a:p>
            <a:pPr indent="457200" algn="just"/>
            <a:r>
              <a:rPr lang="ru-RU" sz="1400" b="1" dirty="0">
                <a:solidFill>
                  <a:srgbClr val="002060"/>
                </a:solidFill>
                <a:latin typeface="Arial" charset="0"/>
              </a:rPr>
              <a:t>б) целостность:</a:t>
            </a:r>
          </a:p>
          <a:p>
            <a:pPr indent="457200" algn="just"/>
            <a:r>
              <a:rPr lang="ru-RU" sz="1400" dirty="0" smtClean="0">
                <a:solidFill>
                  <a:srgbClr val="002060"/>
                </a:solidFill>
                <a:latin typeface="Arial" charset="0"/>
              </a:rPr>
              <a:t>      - </a:t>
            </a:r>
            <a:r>
              <a:rPr lang="ru-RU" sz="1400" dirty="0">
                <a:solidFill>
                  <a:srgbClr val="002060"/>
                </a:solidFill>
                <a:latin typeface="Arial" charset="0"/>
              </a:rPr>
              <a:t>результаты своевременные, достоверные и точные; </a:t>
            </a:r>
          </a:p>
          <a:p>
            <a:pPr indent="457200" algn="just"/>
            <a:r>
              <a:rPr lang="ru-RU" sz="1400" b="1" dirty="0">
                <a:solidFill>
                  <a:srgbClr val="002060"/>
                </a:solidFill>
                <a:latin typeface="Arial" charset="0"/>
              </a:rPr>
              <a:t>в) сегментирование:</a:t>
            </a:r>
          </a:p>
          <a:p>
            <a:pPr indent="457200" algn="just"/>
            <a:r>
              <a:rPr lang="ru-RU" sz="1400" b="1" dirty="0" smtClean="0">
                <a:solidFill>
                  <a:srgbClr val="002060"/>
                </a:solidFill>
                <a:latin typeface="Arial" charset="0"/>
              </a:rPr>
              <a:t>     </a:t>
            </a:r>
            <a:r>
              <a:rPr lang="ru-RU" sz="1400" dirty="0" smtClean="0">
                <a:solidFill>
                  <a:srgbClr val="002060"/>
                </a:solidFill>
                <a:latin typeface="Arial" charset="0"/>
              </a:rPr>
              <a:t>-</a:t>
            </a:r>
            <a:r>
              <a:rPr lang="ru-RU" sz="1400" dirty="0">
                <a:solidFill>
                  <a:srgbClr val="002060"/>
                </a:solidFill>
                <a:latin typeface="Arial" charset="0"/>
              </a:rPr>
              <a:t>результаты соответствующим образом </a:t>
            </a:r>
            <a:r>
              <a:rPr lang="ru-RU" sz="1400" dirty="0" smtClean="0">
                <a:solidFill>
                  <a:srgbClr val="002060"/>
                </a:solidFill>
                <a:latin typeface="Arial" charset="0"/>
              </a:rPr>
              <a:t>сегментированы</a:t>
            </a:r>
          </a:p>
          <a:p>
            <a:pPr indent="457200" algn="just"/>
            <a:endParaRPr lang="ru-RU" sz="1400" b="1" dirty="0">
              <a:solidFill>
                <a:srgbClr val="002060"/>
              </a:solidFill>
              <a:latin typeface="Arial" charset="0"/>
            </a:endParaRPr>
          </a:p>
          <a:p>
            <a:pPr indent="457200" algn="just"/>
            <a:r>
              <a:rPr lang="ru-RU" sz="1400" b="1" dirty="0" smtClean="0">
                <a:solidFill>
                  <a:srgbClr val="002060"/>
                </a:solidFill>
                <a:latin typeface="Arial" charset="0"/>
              </a:rPr>
              <a:t>Необходимо четко раскрыть </a:t>
            </a:r>
            <a:r>
              <a:rPr lang="ru-RU" sz="1400" b="1" dirty="0">
                <a:solidFill>
                  <a:srgbClr val="002060"/>
                </a:solidFill>
                <a:latin typeface="Arial" charset="0"/>
              </a:rPr>
              <a:t>насколько представленные показатели охватывают все соответствующие направления деятельности организации:</a:t>
            </a:r>
          </a:p>
          <a:p>
            <a:pPr indent="457200" algn="just"/>
            <a:r>
              <a:rPr lang="ru-RU" sz="1400" b="1" dirty="0" smtClean="0">
                <a:solidFill>
                  <a:srgbClr val="002060"/>
                </a:solidFill>
                <a:latin typeface="Arial" charset="0"/>
              </a:rPr>
              <a:t>- насколько </a:t>
            </a:r>
            <a:r>
              <a:rPr lang="ru-RU" sz="1400" b="1" dirty="0">
                <a:solidFill>
                  <a:srgbClr val="002060"/>
                </a:solidFill>
                <a:latin typeface="Arial" charset="0"/>
              </a:rPr>
              <a:t>полно представленные показатели охватывают результаты, относящиеся к каждой составляющей критерия;</a:t>
            </a:r>
          </a:p>
          <a:p>
            <a:pPr indent="457200" algn="just"/>
            <a:r>
              <a:rPr lang="ru-RU" sz="1400" b="1" dirty="0" smtClean="0">
                <a:solidFill>
                  <a:srgbClr val="002060"/>
                </a:solidFill>
                <a:latin typeface="Arial" charset="0"/>
              </a:rPr>
              <a:t>- насколько </a:t>
            </a:r>
            <a:r>
              <a:rPr lang="ru-RU" sz="1400" b="1" dirty="0">
                <a:solidFill>
                  <a:srgbClr val="002060"/>
                </a:solidFill>
                <a:latin typeface="Arial" charset="0"/>
              </a:rPr>
              <a:t>представленные показатели характерны для организации.</a:t>
            </a:r>
          </a:p>
          <a:p>
            <a:pPr indent="457200" algn="just"/>
            <a:endParaRPr lang="ru-RU" sz="1400" b="1" dirty="0">
              <a:solidFill>
                <a:srgbClr val="002060"/>
              </a:solidFill>
              <a:latin typeface="Arial" charset="0"/>
            </a:endParaRPr>
          </a:p>
        </p:txBody>
      </p:sp>
    </p:spTree>
    <p:extLst>
      <p:ext uri="{BB962C8B-B14F-4D97-AF65-F5344CB8AC3E}">
        <p14:creationId xmlns:p14="http://schemas.microsoft.com/office/powerpoint/2010/main" val="3221980254"/>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493413" y="548680"/>
            <a:ext cx="8390384" cy="338554"/>
          </a:xfrm>
          <a:prstGeom prst="rect">
            <a:avLst/>
          </a:prstGeom>
          <a:noFill/>
          <a:ln w="9525">
            <a:noFill/>
            <a:miter lim="800000"/>
            <a:headEnd/>
            <a:tailEnd/>
          </a:ln>
          <a:effectLst/>
        </p:spPr>
        <p:txBody>
          <a:bodyPr wrap="square">
            <a:spAutoFit/>
          </a:bodyPr>
          <a:lstStyle/>
          <a:p>
            <a:pPr algn="ctr">
              <a:spcBef>
                <a:spcPct val="50000"/>
              </a:spcBef>
              <a:defRPr/>
            </a:pPr>
            <a:r>
              <a:rPr lang="ru-RU" sz="1600" b="1" dirty="0">
                <a:solidFill>
                  <a:srgbClr val="800000"/>
                </a:solidFill>
                <a:effectLst>
                  <a:outerShdw blurRad="38100" dist="38100" dir="2700000" algn="tl">
                    <a:srgbClr val="000000"/>
                  </a:outerShdw>
                </a:effectLst>
                <a:latin typeface="Arial" charset="0"/>
              </a:rPr>
              <a:t>ОЦЕНКА ПО ГРУППЕ КРИТЕРИЕВ </a:t>
            </a:r>
            <a:r>
              <a:rPr lang="ru-RU" sz="1600" b="1" dirty="0" smtClean="0">
                <a:solidFill>
                  <a:srgbClr val="800000"/>
                </a:solidFill>
                <a:effectLst>
                  <a:outerShdw blurRad="38100" dist="38100" dir="2700000" algn="tl">
                    <a:srgbClr val="000000"/>
                  </a:outerShdw>
                </a:effectLst>
                <a:latin typeface="Arial" charset="0"/>
              </a:rPr>
              <a:t>«РЕЗУЛЬТАТЫ» (6-9)</a:t>
            </a:r>
            <a:endParaRPr lang="ru-RU" sz="1600" b="1" dirty="0">
              <a:solidFill>
                <a:srgbClr val="800000"/>
              </a:solidFill>
              <a:effectLst>
                <a:outerShdw blurRad="38100" dist="38100" dir="2700000" algn="tl">
                  <a:srgbClr val="000000"/>
                </a:outerShdw>
              </a:effectLst>
              <a:latin typeface="Arial" charset="0"/>
            </a:endParaRPr>
          </a:p>
        </p:txBody>
      </p:sp>
      <p:pic>
        <p:nvPicPr>
          <p:cNvPr id="1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 y="11008"/>
            <a:ext cx="9158288" cy="53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77402" y="78800"/>
            <a:ext cx="9022405" cy="523220"/>
          </a:xfrm>
          <a:prstGeom prst="rect">
            <a:avLst/>
          </a:prstGeom>
          <a:noFill/>
        </p:spPr>
        <p:txBody>
          <a:bodyPr wrap="square" rtlCol="0">
            <a:spAutoFit/>
          </a:bodyPr>
          <a:lstStyle/>
          <a:p>
            <a:pPr algn="just"/>
            <a:r>
              <a:rPr lang="ru-RU" sz="1400" b="1" dirty="0" smtClean="0">
                <a:solidFill>
                  <a:srgbClr val="002060"/>
                </a:solidFill>
                <a:latin typeface="Arial" panose="020B0604020202020204" pitchFamily="34" charset="0"/>
                <a:cs typeface="Arial" panose="020B0604020202020204" pitchFamily="34" charset="0"/>
              </a:rPr>
              <a:t>Самооценка </a:t>
            </a:r>
            <a:r>
              <a:rPr lang="ru-RU" sz="1400" b="1" dirty="0">
                <a:solidFill>
                  <a:srgbClr val="002060"/>
                </a:solidFill>
                <a:latin typeface="Arial" panose="020B0604020202020204" pitchFamily="34" charset="0"/>
                <a:cs typeface="Arial" panose="020B0604020202020204" pitchFamily="34" charset="0"/>
              </a:rPr>
              <a:t>организации по критериям </a:t>
            </a:r>
            <a:r>
              <a:rPr lang="ru-RU" sz="1400" b="1" dirty="0" smtClean="0">
                <a:solidFill>
                  <a:srgbClr val="002060"/>
                </a:solidFill>
                <a:latin typeface="Arial" panose="020B0604020202020204" pitchFamily="34" charset="0"/>
                <a:cs typeface="Arial" panose="020B0604020202020204" pitchFamily="34" charset="0"/>
              </a:rPr>
              <a:t>премии </a:t>
            </a:r>
            <a:r>
              <a:rPr lang="ru-RU" sz="1400" b="1" dirty="0">
                <a:solidFill>
                  <a:srgbClr val="002060"/>
                </a:solidFill>
                <a:latin typeface="Arial" panose="020B0604020202020204" pitchFamily="34" charset="0"/>
                <a:cs typeface="Arial" panose="020B0604020202020204" pitchFamily="34" charset="0"/>
              </a:rPr>
              <a:t>Президента Республики Казахстан </a:t>
            </a:r>
            <a:r>
              <a:rPr lang="ru-RU" sz="1400" b="1" dirty="0" smtClean="0">
                <a:solidFill>
                  <a:srgbClr val="002060"/>
                </a:solidFill>
                <a:latin typeface="Arial" panose="020B0604020202020204" pitchFamily="34" charset="0"/>
                <a:cs typeface="Arial" panose="020B0604020202020204" pitchFamily="34" charset="0"/>
              </a:rPr>
              <a:t> «</a:t>
            </a:r>
            <a:r>
              <a:rPr lang="ru-RU" sz="1400" b="1" dirty="0">
                <a:solidFill>
                  <a:srgbClr val="002060"/>
                </a:solidFill>
                <a:latin typeface="Arial" panose="020B0604020202020204" pitchFamily="34" charset="0"/>
                <a:cs typeface="Arial" panose="020B0604020202020204" pitchFamily="34" charset="0"/>
              </a:rPr>
              <a:t>Алтын сапа»</a:t>
            </a:r>
          </a:p>
          <a:p>
            <a:pPr algn="just"/>
            <a:r>
              <a:rPr lang="ru-RU" sz="1400" b="1" dirty="0" smtClean="0">
                <a:solidFill>
                  <a:srgbClr val="002060"/>
                </a:solidFill>
                <a:latin typeface="Arial" panose="020B0604020202020204" pitchFamily="34" charset="0"/>
                <a:cs typeface="Arial" panose="020B0604020202020204" pitchFamily="34" charset="0"/>
              </a:rPr>
              <a:t> </a:t>
            </a:r>
            <a:endParaRPr lang="ru-RU" sz="1400" b="1" dirty="0">
              <a:solidFill>
                <a:srgbClr val="002060"/>
              </a:solidFill>
              <a:latin typeface="Arial" panose="020B0604020202020204" pitchFamily="34" charset="0"/>
              <a:cs typeface="Arial" panose="020B0604020202020204" pitchFamily="34" charset="0"/>
            </a:endParaRPr>
          </a:p>
        </p:txBody>
      </p:sp>
      <p:sp>
        <p:nvSpPr>
          <p:cNvPr id="4" name="TextBox 3"/>
          <p:cNvSpPr txBox="1"/>
          <p:nvPr/>
        </p:nvSpPr>
        <p:spPr>
          <a:xfrm>
            <a:off x="8748464" y="6381328"/>
            <a:ext cx="383438" cy="307777"/>
          </a:xfrm>
          <a:prstGeom prst="rect">
            <a:avLst/>
          </a:prstGeom>
          <a:noFill/>
        </p:spPr>
        <p:txBody>
          <a:bodyPr wrap="none" rtlCol="0">
            <a:spAutoFit/>
          </a:bodyPr>
          <a:lstStyle/>
          <a:p>
            <a:r>
              <a:rPr lang="ru-RU" sz="1400" dirty="0" smtClean="0">
                <a:latin typeface="Arial" panose="020B0604020202020204" pitchFamily="34" charset="0"/>
                <a:cs typeface="Arial" panose="020B0604020202020204" pitchFamily="34" charset="0"/>
              </a:rPr>
              <a:t>10</a:t>
            </a:r>
            <a:endParaRPr lang="ru-RU" sz="1400" dirty="0">
              <a:latin typeface="Arial" panose="020B0604020202020204" pitchFamily="34" charset="0"/>
              <a:cs typeface="Arial" panose="020B0604020202020204" pitchFamily="34" charset="0"/>
            </a:endParaRPr>
          </a:p>
        </p:txBody>
      </p:sp>
      <p:sp>
        <p:nvSpPr>
          <p:cNvPr id="3" name="Прямоугольник 2"/>
          <p:cNvSpPr/>
          <p:nvPr/>
        </p:nvSpPr>
        <p:spPr>
          <a:xfrm>
            <a:off x="313434" y="884456"/>
            <a:ext cx="8886373" cy="307777"/>
          </a:xfrm>
          <a:prstGeom prst="rect">
            <a:avLst/>
          </a:prstGeom>
        </p:spPr>
        <p:txBody>
          <a:bodyPr wrap="square">
            <a:spAutoFit/>
          </a:bodyPr>
          <a:lstStyle/>
          <a:p>
            <a:r>
              <a:rPr lang="ru-RU" sz="1400" b="1" dirty="0" smtClean="0">
                <a:solidFill>
                  <a:srgbClr val="002060"/>
                </a:solidFill>
                <a:latin typeface="Arial" charset="0"/>
              </a:rPr>
              <a:t>При </a:t>
            </a:r>
            <a:r>
              <a:rPr lang="ru-RU" sz="1400" b="1" dirty="0">
                <a:solidFill>
                  <a:srgbClr val="002060"/>
                </a:solidFill>
                <a:latin typeface="Arial" charset="0"/>
              </a:rPr>
              <a:t>оценке </a:t>
            </a:r>
            <a:r>
              <a:rPr lang="ru-RU" sz="1400" b="1" i="1" dirty="0">
                <a:solidFill>
                  <a:srgbClr val="C00000"/>
                </a:solidFill>
                <a:latin typeface="Arial" charset="0"/>
              </a:rPr>
              <a:t>достижений</a:t>
            </a:r>
            <a:r>
              <a:rPr lang="ru-RU" sz="1400" b="1" dirty="0">
                <a:solidFill>
                  <a:srgbClr val="C00000"/>
                </a:solidFill>
                <a:latin typeface="Arial" charset="0"/>
              </a:rPr>
              <a:t> </a:t>
            </a:r>
            <a:r>
              <a:rPr lang="ru-RU" sz="1400" b="1" dirty="0">
                <a:solidFill>
                  <a:srgbClr val="002060"/>
                </a:solidFill>
                <a:latin typeface="Arial" charset="0"/>
              </a:rPr>
              <a:t>учитываются следующие характеристики:</a:t>
            </a:r>
          </a:p>
        </p:txBody>
      </p:sp>
      <p:sp>
        <p:nvSpPr>
          <p:cNvPr id="16" name="Text Box 4"/>
          <p:cNvSpPr txBox="1">
            <a:spLocks noChangeArrowheads="1"/>
          </p:cNvSpPr>
          <p:nvPr/>
        </p:nvSpPr>
        <p:spPr bwMode="auto">
          <a:xfrm>
            <a:off x="259949" y="1167875"/>
            <a:ext cx="8686800" cy="4247317"/>
          </a:xfrm>
          <a:prstGeom prst="rect">
            <a:avLst/>
          </a:prstGeom>
          <a:noFill/>
          <a:ln w="9525">
            <a:noFill/>
            <a:miter lim="800000"/>
            <a:headEnd/>
            <a:tailEnd/>
          </a:ln>
        </p:spPr>
        <p:txBody>
          <a:bodyPr>
            <a:spAutoFit/>
          </a:bodyPr>
          <a:lstStyle/>
          <a:p>
            <a:pPr algn="just"/>
            <a:r>
              <a:rPr lang="ru-RU" sz="1400" b="1" dirty="0">
                <a:solidFill>
                  <a:srgbClr val="002060"/>
                </a:solidFill>
                <a:latin typeface="Arial" charset="0"/>
              </a:rPr>
              <a:t>а) </a:t>
            </a:r>
            <a:r>
              <a:rPr lang="ru-RU" sz="1400" b="1" dirty="0" smtClean="0">
                <a:solidFill>
                  <a:srgbClr val="002060"/>
                </a:solidFill>
                <a:latin typeface="Arial" charset="0"/>
              </a:rPr>
              <a:t>тенденции:</a:t>
            </a:r>
          </a:p>
          <a:p>
            <a:pPr algn="just"/>
            <a:r>
              <a:rPr lang="ru-RU" sz="1400" b="1" dirty="0">
                <a:solidFill>
                  <a:srgbClr val="002060"/>
                </a:solidFill>
                <a:latin typeface="Arial" charset="0"/>
              </a:rPr>
              <a:t> </a:t>
            </a:r>
            <a:r>
              <a:rPr lang="ru-RU" sz="1400" b="1" dirty="0" smtClean="0">
                <a:solidFill>
                  <a:srgbClr val="002060"/>
                </a:solidFill>
                <a:latin typeface="Arial" charset="0"/>
              </a:rPr>
              <a:t>         </a:t>
            </a:r>
            <a:r>
              <a:rPr lang="ru-RU" sz="1400" dirty="0" smtClean="0">
                <a:solidFill>
                  <a:srgbClr val="002060"/>
                </a:solidFill>
                <a:latin typeface="Arial" charset="0"/>
              </a:rPr>
              <a:t>- тенденции </a:t>
            </a:r>
            <a:r>
              <a:rPr lang="ru-RU" sz="1400" dirty="0">
                <a:solidFill>
                  <a:srgbClr val="002060"/>
                </a:solidFill>
                <a:latin typeface="Arial" charset="0"/>
              </a:rPr>
              <a:t>являются позитивными, и/или наблюдаются поддерживаемые показатели хорошей работы;</a:t>
            </a:r>
          </a:p>
          <a:p>
            <a:pPr algn="just"/>
            <a:endParaRPr lang="ru-RU" sz="1400" b="1" dirty="0" smtClean="0">
              <a:solidFill>
                <a:srgbClr val="002060"/>
              </a:solidFill>
              <a:latin typeface="Arial" charset="0"/>
            </a:endParaRPr>
          </a:p>
          <a:p>
            <a:pPr algn="just"/>
            <a:r>
              <a:rPr lang="ru-RU" sz="1400" b="1" dirty="0" smtClean="0">
                <a:solidFill>
                  <a:srgbClr val="002060"/>
                </a:solidFill>
                <a:latin typeface="Arial" charset="0"/>
              </a:rPr>
              <a:t>б</a:t>
            </a:r>
            <a:r>
              <a:rPr lang="ru-RU" sz="1400" b="1" dirty="0">
                <a:solidFill>
                  <a:srgbClr val="002060"/>
                </a:solidFill>
                <a:latin typeface="Arial" charset="0"/>
              </a:rPr>
              <a:t>) целевые </a:t>
            </a:r>
            <a:r>
              <a:rPr lang="ru-RU" sz="1400" b="1" dirty="0" smtClean="0">
                <a:solidFill>
                  <a:srgbClr val="002060"/>
                </a:solidFill>
                <a:latin typeface="Arial" charset="0"/>
              </a:rPr>
              <a:t>показатели:</a:t>
            </a:r>
          </a:p>
          <a:p>
            <a:pPr algn="just"/>
            <a:r>
              <a:rPr lang="ru-RU" sz="1400" b="1" dirty="0">
                <a:solidFill>
                  <a:srgbClr val="002060"/>
                </a:solidFill>
                <a:latin typeface="Arial" charset="0"/>
              </a:rPr>
              <a:t> </a:t>
            </a:r>
            <a:r>
              <a:rPr lang="ru-RU" sz="1400" b="1" dirty="0" smtClean="0">
                <a:solidFill>
                  <a:srgbClr val="002060"/>
                </a:solidFill>
                <a:latin typeface="Arial" charset="0"/>
              </a:rPr>
              <a:t>         </a:t>
            </a:r>
            <a:r>
              <a:rPr lang="ru-RU" sz="1400" dirty="0" smtClean="0">
                <a:solidFill>
                  <a:srgbClr val="002060"/>
                </a:solidFill>
                <a:latin typeface="Arial" charset="0"/>
              </a:rPr>
              <a:t>- показатели </a:t>
            </a:r>
            <a:r>
              <a:rPr lang="ru-RU" sz="1400" dirty="0">
                <a:solidFill>
                  <a:srgbClr val="002060"/>
                </a:solidFill>
                <a:latin typeface="Arial" charset="0"/>
              </a:rPr>
              <a:t>установлены для ключевых </a:t>
            </a:r>
            <a:r>
              <a:rPr lang="ru-RU" sz="1400" dirty="0" smtClean="0">
                <a:solidFill>
                  <a:srgbClr val="002060"/>
                </a:solidFill>
                <a:latin typeface="Arial" charset="0"/>
              </a:rPr>
              <a:t>результатов,</a:t>
            </a:r>
          </a:p>
          <a:p>
            <a:pPr algn="just"/>
            <a:r>
              <a:rPr lang="ru-RU" sz="1400" dirty="0">
                <a:solidFill>
                  <a:srgbClr val="002060"/>
                </a:solidFill>
                <a:latin typeface="Arial" charset="0"/>
              </a:rPr>
              <a:t> </a:t>
            </a:r>
            <a:r>
              <a:rPr lang="ru-RU" sz="1400" dirty="0" smtClean="0">
                <a:solidFill>
                  <a:srgbClr val="002060"/>
                </a:solidFill>
                <a:latin typeface="Arial" charset="0"/>
              </a:rPr>
              <a:t>         - показатели </a:t>
            </a:r>
            <a:r>
              <a:rPr lang="ru-RU" sz="1400" dirty="0">
                <a:solidFill>
                  <a:srgbClr val="002060"/>
                </a:solidFill>
                <a:latin typeface="Arial" charset="0"/>
              </a:rPr>
              <a:t>адекватны стратегии и </a:t>
            </a:r>
            <a:r>
              <a:rPr lang="ru-RU" sz="1400" dirty="0" smtClean="0">
                <a:solidFill>
                  <a:srgbClr val="002060"/>
                </a:solidFill>
                <a:latin typeface="Arial" charset="0"/>
              </a:rPr>
              <a:t>политики,</a:t>
            </a:r>
          </a:p>
          <a:p>
            <a:pPr algn="just"/>
            <a:r>
              <a:rPr lang="ru-RU" sz="1400" dirty="0">
                <a:solidFill>
                  <a:srgbClr val="002060"/>
                </a:solidFill>
                <a:latin typeface="Arial" charset="0"/>
              </a:rPr>
              <a:t> </a:t>
            </a:r>
            <a:r>
              <a:rPr lang="ru-RU" sz="1400" dirty="0" smtClean="0">
                <a:solidFill>
                  <a:srgbClr val="002060"/>
                </a:solidFill>
                <a:latin typeface="Arial" charset="0"/>
              </a:rPr>
              <a:t>         - показатели </a:t>
            </a:r>
            <a:r>
              <a:rPr lang="ru-RU" sz="1400" dirty="0">
                <a:solidFill>
                  <a:srgbClr val="002060"/>
                </a:solidFill>
                <a:latin typeface="Arial" charset="0"/>
              </a:rPr>
              <a:t>достигнуты; </a:t>
            </a:r>
          </a:p>
          <a:p>
            <a:pPr algn="just"/>
            <a:endParaRPr lang="ru-RU" sz="1400" b="1" dirty="0" smtClean="0">
              <a:solidFill>
                <a:srgbClr val="002060"/>
              </a:solidFill>
              <a:latin typeface="Arial" charset="0"/>
            </a:endParaRPr>
          </a:p>
          <a:p>
            <a:pPr algn="just"/>
            <a:r>
              <a:rPr lang="ru-RU" sz="1400" b="1" dirty="0" smtClean="0">
                <a:solidFill>
                  <a:srgbClr val="002060"/>
                </a:solidFill>
                <a:latin typeface="Arial" charset="0"/>
              </a:rPr>
              <a:t>в</a:t>
            </a:r>
            <a:r>
              <a:rPr lang="ru-RU" sz="1400" b="1" dirty="0">
                <a:solidFill>
                  <a:srgbClr val="002060"/>
                </a:solidFill>
                <a:latin typeface="Arial" charset="0"/>
              </a:rPr>
              <a:t>) </a:t>
            </a:r>
            <a:r>
              <a:rPr lang="ru-RU" sz="1400" b="1" dirty="0" smtClean="0">
                <a:solidFill>
                  <a:srgbClr val="002060"/>
                </a:solidFill>
                <a:latin typeface="Arial" charset="0"/>
              </a:rPr>
              <a:t>сравнение:</a:t>
            </a:r>
          </a:p>
          <a:p>
            <a:pPr algn="just"/>
            <a:r>
              <a:rPr lang="ru-RU" sz="1400" dirty="0">
                <a:solidFill>
                  <a:srgbClr val="002060"/>
                </a:solidFill>
                <a:latin typeface="Arial" charset="0"/>
              </a:rPr>
              <a:t> </a:t>
            </a:r>
            <a:r>
              <a:rPr lang="ru-RU" sz="1400" dirty="0" smtClean="0">
                <a:solidFill>
                  <a:srgbClr val="002060"/>
                </a:solidFill>
                <a:latin typeface="Arial" charset="0"/>
              </a:rPr>
              <a:t>         - сравнения </a:t>
            </a:r>
            <a:r>
              <a:rPr lang="ru-RU" sz="1400" dirty="0">
                <a:solidFill>
                  <a:srgbClr val="002060"/>
                </a:solidFill>
                <a:latin typeface="Arial" charset="0"/>
              </a:rPr>
              <a:t>проведены для ключевых </a:t>
            </a:r>
            <a:r>
              <a:rPr lang="ru-RU" sz="1400" dirty="0" smtClean="0">
                <a:solidFill>
                  <a:srgbClr val="002060"/>
                </a:solidFill>
                <a:latin typeface="Arial" charset="0"/>
              </a:rPr>
              <a:t>результатов,</a:t>
            </a:r>
          </a:p>
          <a:p>
            <a:pPr algn="just"/>
            <a:r>
              <a:rPr lang="ru-RU" sz="1400" dirty="0">
                <a:solidFill>
                  <a:srgbClr val="002060"/>
                </a:solidFill>
                <a:latin typeface="Arial" charset="0"/>
              </a:rPr>
              <a:t> </a:t>
            </a:r>
            <a:r>
              <a:rPr lang="ru-RU" sz="1400" dirty="0" smtClean="0">
                <a:solidFill>
                  <a:srgbClr val="002060"/>
                </a:solidFill>
                <a:latin typeface="Arial" charset="0"/>
              </a:rPr>
              <a:t>         - сравнения уместны,</a:t>
            </a:r>
          </a:p>
          <a:p>
            <a:pPr algn="just"/>
            <a:r>
              <a:rPr lang="ru-RU" sz="1400" dirty="0">
                <a:solidFill>
                  <a:srgbClr val="002060"/>
                </a:solidFill>
                <a:latin typeface="Arial" charset="0"/>
              </a:rPr>
              <a:t> </a:t>
            </a:r>
            <a:r>
              <a:rPr lang="ru-RU" sz="1400" dirty="0" smtClean="0">
                <a:solidFill>
                  <a:srgbClr val="002060"/>
                </a:solidFill>
                <a:latin typeface="Arial" charset="0"/>
              </a:rPr>
              <a:t>         - сравнения </a:t>
            </a:r>
            <a:r>
              <a:rPr lang="ru-RU" sz="1400" dirty="0">
                <a:solidFill>
                  <a:srgbClr val="002060"/>
                </a:solidFill>
                <a:latin typeface="Arial" charset="0"/>
              </a:rPr>
              <a:t>являются благоприятными;</a:t>
            </a:r>
          </a:p>
          <a:p>
            <a:pPr algn="just"/>
            <a:endParaRPr lang="ru-RU" sz="1400" b="1" dirty="0" smtClean="0">
              <a:solidFill>
                <a:srgbClr val="002060"/>
              </a:solidFill>
              <a:latin typeface="Arial" charset="0"/>
            </a:endParaRPr>
          </a:p>
          <a:p>
            <a:pPr algn="just"/>
            <a:r>
              <a:rPr lang="ru-RU" sz="1400" b="1" dirty="0" smtClean="0">
                <a:solidFill>
                  <a:srgbClr val="002060"/>
                </a:solidFill>
                <a:latin typeface="Arial" charset="0"/>
              </a:rPr>
              <a:t>г</a:t>
            </a:r>
            <a:r>
              <a:rPr lang="ru-RU" sz="1400" b="1" dirty="0">
                <a:solidFill>
                  <a:srgbClr val="002060"/>
                </a:solidFill>
                <a:latin typeface="Arial" charset="0"/>
              </a:rPr>
              <a:t>) </a:t>
            </a:r>
            <a:r>
              <a:rPr lang="ru-RU" sz="1400" b="1" dirty="0" smtClean="0">
                <a:solidFill>
                  <a:srgbClr val="002060"/>
                </a:solidFill>
                <a:latin typeface="Arial" charset="0"/>
              </a:rPr>
              <a:t>причины:</a:t>
            </a:r>
          </a:p>
          <a:p>
            <a:pPr algn="just"/>
            <a:r>
              <a:rPr lang="ru-RU" sz="1400" dirty="0">
                <a:solidFill>
                  <a:srgbClr val="002060"/>
                </a:solidFill>
                <a:latin typeface="Arial" charset="0"/>
              </a:rPr>
              <a:t> </a:t>
            </a:r>
            <a:r>
              <a:rPr lang="ru-RU" sz="1400" dirty="0" smtClean="0">
                <a:solidFill>
                  <a:srgbClr val="002060"/>
                </a:solidFill>
                <a:latin typeface="Arial" charset="0"/>
              </a:rPr>
              <a:t>         - взаимосвязь </a:t>
            </a:r>
            <a:r>
              <a:rPr lang="ru-RU" sz="1400" dirty="0">
                <a:solidFill>
                  <a:srgbClr val="002060"/>
                </a:solidFill>
                <a:latin typeface="Arial" charset="0"/>
              </a:rPr>
              <a:t>между достигнутыми результатами и их возможностями является </a:t>
            </a:r>
            <a:r>
              <a:rPr lang="ru-RU" sz="1400" dirty="0" smtClean="0">
                <a:solidFill>
                  <a:srgbClr val="002060"/>
                </a:solidFill>
                <a:latin typeface="Arial" charset="0"/>
              </a:rPr>
              <a:t>понятной;</a:t>
            </a:r>
            <a:endParaRPr lang="ru-RU" sz="1400" dirty="0">
              <a:solidFill>
                <a:srgbClr val="002060"/>
              </a:solidFill>
              <a:latin typeface="Arial" charset="0"/>
            </a:endParaRPr>
          </a:p>
          <a:p>
            <a:pPr algn="just"/>
            <a:r>
              <a:rPr lang="ru-RU" sz="1400" dirty="0" smtClean="0">
                <a:solidFill>
                  <a:srgbClr val="002060"/>
                </a:solidFill>
                <a:latin typeface="Arial" charset="0"/>
              </a:rPr>
              <a:t>          - имеется </a:t>
            </a:r>
            <a:r>
              <a:rPr lang="ru-RU" sz="1400" dirty="0">
                <a:solidFill>
                  <a:srgbClr val="002060"/>
                </a:solidFill>
                <a:latin typeface="Arial" charset="0"/>
              </a:rPr>
              <a:t>уверенность, что позитивные показатели работы будут поддерживаться в будущем, основанная на представленных свидетельствах.</a:t>
            </a:r>
          </a:p>
          <a:p>
            <a:pPr marL="100013" indent="-100013">
              <a:spcBef>
                <a:spcPct val="50000"/>
              </a:spcBef>
            </a:pPr>
            <a:endParaRPr lang="ru-RU" sz="1200" b="1" dirty="0">
              <a:solidFill>
                <a:srgbClr val="002060"/>
              </a:solidFill>
              <a:latin typeface="Arial" charset="0"/>
            </a:endParaRPr>
          </a:p>
        </p:txBody>
      </p:sp>
      <p:sp>
        <p:nvSpPr>
          <p:cNvPr id="2" name="Прямоугольник 1"/>
          <p:cNvSpPr/>
          <p:nvPr/>
        </p:nvSpPr>
        <p:spPr>
          <a:xfrm>
            <a:off x="177402" y="5229661"/>
            <a:ext cx="8769346" cy="523220"/>
          </a:xfrm>
          <a:prstGeom prst="rect">
            <a:avLst/>
          </a:prstGeom>
        </p:spPr>
        <p:txBody>
          <a:bodyPr wrap="square">
            <a:spAutoFit/>
          </a:bodyPr>
          <a:lstStyle/>
          <a:p>
            <a:pPr indent="457200" algn="just"/>
            <a:r>
              <a:rPr lang="ru-RU" sz="1400" b="1" dirty="0" smtClean="0">
                <a:solidFill>
                  <a:srgbClr val="002060"/>
                </a:solidFill>
                <a:latin typeface="Arial" charset="0"/>
              </a:rPr>
              <a:t>Раскрыть </a:t>
            </a:r>
            <a:r>
              <a:rPr lang="ru-RU" sz="1400" b="1" dirty="0">
                <a:solidFill>
                  <a:srgbClr val="002060"/>
                </a:solidFill>
                <a:latin typeface="Arial" charset="0"/>
              </a:rPr>
              <a:t>насколько представленные </a:t>
            </a:r>
            <a:r>
              <a:rPr lang="ru-RU" sz="1400" b="1" dirty="0" smtClean="0">
                <a:solidFill>
                  <a:srgbClr val="002060"/>
                </a:solidFill>
                <a:latin typeface="Arial" charset="0"/>
              </a:rPr>
              <a:t>показатели позитивно, целенаправленно и взаимосвязано   - ДОСТИГНУТЫ.</a:t>
            </a:r>
            <a:endParaRPr lang="ru-RU" sz="1400" b="1" dirty="0">
              <a:solidFill>
                <a:srgbClr val="002060"/>
              </a:solidFill>
              <a:latin typeface="Arial" charset="0"/>
            </a:endParaRPr>
          </a:p>
        </p:txBody>
      </p:sp>
    </p:spTree>
    <p:extLst>
      <p:ext uri="{BB962C8B-B14F-4D97-AF65-F5344CB8AC3E}">
        <p14:creationId xmlns:p14="http://schemas.microsoft.com/office/powerpoint/2010/main" val="3608013413"/>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462153" y="566565"/>
            <a:ext cx="8390384" cy="338554"/>
          </a:xfrm>
          <a:prstGeom prst="rect">
            <a:avLst/>
          </a:prstGeom>
          <a:noFill/>
          <a:ln w="9525">
            <a:noFill/>
            <a:miter lim="800000"/>
            <a:headEnd/>
            <a:tailEnd/>
          </a:ln>
          <a:effectLst/>
        </p:spPr>
        <p:txBody>
          <a:bodyPr wrap="square">
            <a:spAutoFit/>
          </a:bodyPr>
          <a:lstStyle/>
          <a:p>
            <a:pPr algn="ctr">
              <a:spcBef>
                <a:spcPct val="50000"/>
              </a:spcBef>
              <a:defRPr/>
            </a:pPr>
            <a:r>
              <a:rPr lang="ru-RU" sz="1600" b="1" dirty="0">
                <a:solidFill>
                  <a:srgbClr val="800000"/>
                </a:solidFill>
                <a:effectLst>
                  <a:outerShdw blurRad="38100" dist="38100" dir="2700000" algn="tl">
                    <a:srgbClr val="000000"/>
                  </a:outerShdw>
                </a:effectLst>
                <a:latin typeface="Arial" charset="0"/>
              </a:rPr>
              <a:t>ОЦЕНКА ПО ГРУППЕ КРИТЕРИЕВ </a:t>
            </a:r>
            <a:r>
              <a:rPr lang="ru-RU" sz="1600" b="1" dirty="0" smtClean="0">
                <a:solidFill>
                  <a:srgbClr val="800000"/>
                </a:solidFill>
                <a:effectLst>
                  <a:outerShdw blurRad="38100" dist="38100" dir="2700000" algn="tl">
                    <a:srgbClr val="000000"/>
                  </a:outerShdw>
                </a:effectLst>
                <a:latin typeface="Arial" charset="0"/>
              </a:rPr>
              <a:t>«РЕЗУЛЬТАТЫ» (6-9)</a:t>
            </a:r>
            <a:endParaRPr lang="ru-RU" sz="1600" b="1" dirty="0">
              <a:solidFill>
                <a:srgbClr val="800000"/>
              </a:solidFill>
              <a:effectLst>
                <a:outerShdw blurRad="38100" dist="38100" dir="2700000" algn="tl">
                  <a:srgbClr val="000000"/>
                </a:outerShdw>
              </a:effectLst>
              <a:latin typeface="Arial" charset="0"/>
            </a:endParaRPr>
          </a:p>
        </p:txBody>
      </p:sp>
      <p:pic>
        <p:nvPicPr>
          <p:cNvPr id="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 y="11008"/>
            <a:ext cx="9158288" cy="53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46143" y="145026"/>
            <a:ext cx="9022405" cy="523220"/>
          </a:xfrm>
          <a:prstGeom prst="rect">
            <a:avLst/>
          </a:prstGeom>
          <a:noFill/>
        </p:spPr>
        <p:txBody>
          <a:bodyPr wrap="square" rtlCol="0">
            <a:spAutoFit/>
          </a:bodyPr>
          <a:lstStyle/>
          <a:p>
            <a:pPr algn="just"/>
            <a:r>
              <a:rPr lang="ru-RU" sz="1400" b="1" dirty="0" smtClean="0">
                <a:solidFill>
                  <a:srgbClr val="002060"/>
                </a:solidFill>
                <a:latin typeface="Arial" panose="020B0604020202020204" pitchFamily="34" charset="0"/>
                <a:cs typeface="Arial" panose="020B0604020202020204" pitchFamily="34" charset="0"/>
              </a:rPr>
              <a:t>Самооценка </a:t>
            </a:r>
            <a:r>
              <a:rPr lang="ru-RU" sz="1400" b="1" dirty="0">
                <a:solidFill>
                  <a:srgbClr val="002060"/>
                </a:solidFill>
                <a:latin typeface="Arial" panose="020B0604020202020204" pitchFamily="34" charset="0"/>
                <a:cs typeface="Arial" panose="020B0604020202020204" pitchFamily="34" charset="0"/>
              </a:rPr>
              <a:t>организации по критериям </a:t>
            </a:r>
            <a:r>
              <a:rPr lang="ru-RU" sz="1400" b="1" dirty="0" smtClean="0">
                <a:solidFill>
                  <a:srgbClr val="002060"/>
                </a:solidFill>
                <a:latin typeface="Arial" panose="020B0604020202020204" pitchFamily="34" charset="0"/>
                <a:cs typeface="Arial" panose="020B0604020202020204" pitchFamily="34" charset="0"/>
              </a:rPr>
              <a:t>премии </a:t>
            </a:r>
            <a:r>
              <a:rPr lang="ru-RU" sz="1400" b="1" dirty="0">
                <a:solidFill>
                  <a:srgbClr val="002060"/>
                </a:solidFill>
                <a:latin typeface="Arial" panose="020B0604020202020204" pitchFamily="34" charset="0"/>
                <a:cs typeface="Arial" panose="020B0604020202020204" pitchFamily="34" charset="0"/>
              </a:rPr>
              <a:t>Президента Республики Казахстан </a:t>
            </a:r>
            <a:r>
              <a:rPr lang="ru-RU" sz="1400" b="1" dirty="0" smtClean="0">
                <a:solidFill>
                  <a:srgbClr val="002060"/>
                </a:solidFill>
                <a:latin typeface="Arial" panose="020B0604020202020204" pitchFamily="34" charset="0"/>
                <a:cs typeface="Arial" panose="020B0604020202020204" pitchFamily="34" charset="0"/>
              </a:rPr>
              <a:t> «</a:t>
            </a:r>
            <a:r>
              <a:rPr lang="ru-RU" sz="1400" b="1" dirty="0">
                <a:solidFill>
                  <a:srgbClr val="002060"/>
                </a:solidFill>
                <a:latin typeface="Arial" panose="020B0604020202020204" pitchFamily="34" charset="0"/>
                <a:cs typeface="Arial" panose="020B0604020202020204" pitchFamily="34" charset="0"/>
              </a:rPr>
              <a:t>Алтын сапа»</a:t>
            </a:r>
          </a:p>
          <a:p>
            <a:pPr algn="just"/>
            <a:r>
              <a:rPr lang="ru-RU" sz="1400" b="1" dirty="0" smtClean="0">
                <a:solidFill>
                  <a:srgbClr val="002060"/>
                </a:solidFill>
                <a:latin typeface="Arial" panose="020B0604020202020204" pitchFamily="34" charset="0"/>
                <a:cs typeface="Arial" panose="020B0604020202020204" pitchFamily="34" charset="0"/>
              </a:rPr>
              <a:t> </a:t>
            </a:r>
            <a:endParaRPr lang="ru-RU" sz="1400" b="1" dirty="0">
              <a:solidFill>
                <a:srgbClr val="002060"/>
              </a:solidFill>
              <a:latin typeface="Arial" panose="020B0604020202020204" pitchFamily="34" charset="0"/>
              <a:cs typeface="Arial" panose="020B0604020202020204" pitchFamily="34" charset="0"/>
            </a:endParaRPr>
          </a:p>
        </p:txBody>
      </p:sp>
      <p:sp>
        <p:nvSpPr>
          <p:cNvPr id="4" name="TextBox 3"/>
          <p:cNvSpPr txBox="1"/>
          <p:nvPr/>
        </p:nvSpPr>
        <p:spPr>
          <a:xfrm>
            <a:off x="8748464" y="6381328"/>
            <a:ext cx="370101" cy="307777"/>
          </a:xfrm>
          <a:prstGeom prst="rect">
            <a:avLst/>
          </a:prstGeom>
          <a:noFill/>
        </p:spPr>
        <p:txBody>
          <a:bodyPr wrap="none" rtlCol="0">
            <a:spAutoFit/>
          </a:bodyPr>
          <a:lstStyle/>
          <a:p>
            <a:r>
              <a:rPr lang="ru-RU" sz="1400" dirty="0" smtClean="0">
                <a:latin typeface="Arial" panose="020B0604020202020204" pitchFamily="34" charset="0"/>
                <a:cs typeface="Arial" panose="020B0604020202020204" pitchFamily="34" charset="0"/>
              </a:rPr>
              <a:t>11</a:t>
            </a:r>
            <a:endParaRPr lang="ru-RU" sz="1400" dirty="0">
              <a:latin typeface="Arial" panose="020B0604020202020204" pitchFamily="34" charset="0"/>
              <a:cs typeface="Arial" panose="020B0604020202020204" pitchFamily="34" charset="0"/>
            </a:endParaRPr>
          </a:p>
        </p:txBody>
      </p:sp>
      <p:sp>
        <p:nvSpPr>
          <p:cNvPr id="10" name="TextBox 9"/>
          <p:cNvSpPr txBox="1"/>
          <p:nvPr/>
        </p:nvSpPr>
        <p:spPr>
          <a:xfrm>
            <a:off x="318575" y="803405"/>
            <a:ext cx="8429889" cy="1384995"/>
          </a:xfrm>
          <a:prstGeom prst="rect">
            <a:avLst/>
          </a:prstGeom>
          <a:noFill/>
        </p:spPr>
        <p:txBody>
          <a:bodyPr wrap="square" rtlCol="0">
            <a:spAutoFit/>
          </a:bodyPr>
          <a:lstStyle/>
          <a:p>
            <a:pPr algn="just"/>
            <a:r>
              <a:rPr lang="ru-RU" sz="1400" b="1" dirty="0" smtClean="0">
                <a:solidFill>
                  <a:srgbClr val="002060"/>
                </a:solidFill>
                <a:latin typeface="Arial" panose="020B0604020202020204" pitchFamily="34" charset="0"/>
                <a:cs typeface="Arial" panose="020B0604020202020204" pitchFamily="34" charset="0"/>
              </a:rPr>
              <a:t>Примеры:</a:t>
            </a:r>
            <a:r>
              <a:rPr lang="ru-RU" sz="1400" dirty="0" smtClean="0">
                <a:solidFill>
                  <a:srgbClr val="002060"/>
                </a:solidFill>
                <a:latin typeface="Arial" panose="020B0604020202020204" pitchFamily="34" charset="0"/>
                <a:cs typeface="Arial" panose="020B0604020202020204" pitchFamily="34" charset="0"/>
              </a:rPr>
              <a:t>  </a:t>
            </a:r>
          </a:p>
          <a:p>
            <a:pPr algn="just"/>
            <a:r>
              <a:rPr lang="ru-RU" sz="1400" dirty="0">
                <a:solidFill>
                  <a:srgbClr val="002060"/>
                </a:solidFill>
                <a:latin typeface="Arial" panose="020B0604020202020204" pitchFamily="34" charset="0"/>
                <a:cs typeface="Arial" panose="020B0604020202020204" pitchFamily="34" charset="0"/>
              </a:rPr>
              <a:t>Как может проведена </a:t>
            </a:r>
            <a:r>
              <a:rPr lang="ru-RU" sz="1400" dirty="0" smtClean="0">
                <a:solidFill>
                  <a:srgbClr val="002060"/>
                </a:solidFill>
                <a:latin typeface="Arial" panose="020B0604020202020204" pitchFamily="34" charset="0"/>
                <a:cs typeface="Arial" panose="020B0604020202020204" pitchFamily="34" charset="0"/>
              </a:rPr>
              <a:t>оценка с </a:t>
            </a:r>
            <a:r>
              <a:rPr lang="ru-RU" sz="1400" dirty="0">
                <a:solidFill>
                  <a:srgbClr val="002060"/>
                </a:solidFill>
                <a:latin typeface="Arial" panose="020B0604020202020204" pitchFamily="34" charset="0"/>
                <a:cs typeface="Arial" panose="020B0604020202020204" pitchFamily="34" charset="0"/>
              </a:rPr>
              <a:t>учетом предусмотренных элементов по (примерным) процентным оценкам с выделением сильных сторон и областей для улучшения, весомости и с учетом применения элементов видам деятельности по:</a:t>
            </a:r>
          </a:p>
          <a:p>
            <a:pPr algn="just"/>
            <a:endParaRPr lang="ru-RU" sz="1400" b="1" dirty="0" smtClean="0">
              <a:solidFill>
                <a:srgbClr val="002060"/>
              </a:solidFill>
              <a:latin typeface="Arial" panose="020B0604020202020204" pitchFamily="34" charset="0"/>
              <a:cs typeface="Arial" panose="020B0604020202020204" pitchFamily="34" charset="0"/>
            </a:endParaRPr>
          </a:p>
          <a:p>
            <a:pPr algn="just"/>
            <a:r>
              <a:rPr lang="ru-RU" sz="1400" b="1" dirty="0" smtClean="0">
                <a:solidFill>
                  <a:srgbClr val="002060"/>
                </a:solidFill>
                <a:latin typeface="Arial" panose="020B0604020202020204" pitchFamily="34" charset="0"/>
                <a:cs typeface="Arial" panose="020B0604020202020204" pitchFamily="34" charset="0"/>
              </a:rPr>
              <a:t>Критерий </a:t>
            </a:r>
            <a:r>
              <a:rPr lang="ru-RU" sz="1400" b="1" dirty="0">
                <a:solidFill>
                  <a:srgbClr val="002060"/>
                </a:solidFill>
                <a:latin typeface="Arial" panose="020B0604020202020204" pitchFamily="34" charset="0"/>
                <a:cs typeface="Arial" panose="020B0604020202020204" pitchFamily="34" charset="0"/>
              </a:rPr>
              <a:t>6 «Результаты для потребителей» 150 баллов (15</a:t>
            </a:r>
            <a:r>
              <a:rPr lang="ru-RU" sz="1400" b="1" dirty="0" smtClean="0">
                <a:solidFill>
                  <a:srgbClr val="002060"/>
                </a:solidFill>
                <a:latin typeface="Arial" panose="020B0604020202020204" pitchFamily="34" charset="0"/>
                <a:cs typeface="Arial" panose="020B0604020202020204" pitchFamily="34" charset="0"/>
              </a:rPr>
              <a:t>%): </a:t>
            </a:r>
          </a:p>
        </p:txBody>
      </p:sp>
      <p:graphicFrame>
        <p:nvGraphicFramePr>
          <p:cNvPr id="2" name="Таблица 1"/>
          <p:cNvGraphicFramePr>
            <a:graphicFrameLocks noGrp="1"/>
          </p:cNvGraphicFramePr>
          <p:nvPr>
            <p:extLst/>
          </p:nvPr>
        </p:nvGraphicFramePr>
        <p:xfrm>
          <a:off x="318575" y="2204864"/>
          <a:ext cx="8429889" cy="1272337"/>
        </p:xfrm>
        <a:graphic>
          <a:graphicData uri="http://schemas.openxmlformats.org/drawingml/2006/table">
            <a:tbl>
              <a:tblPr firstRow="1" firstCol="1" bandRow="1"/>
              <a:tblGrid>
                <a:gridCol w="1233465">
                  <a:extLst>
                    <a:ext uri="{9D8B030D-6E8A-4147-A177-3AD203B41FA5}">
                      <a16:colId xmlns:a16="http://schemas.microsoft.com/office/drawing/2014/main" val="2759834464"/>
                    </a:ext>
                  </a:extLst>
                </a:gridCol>
                <a:gridCol w="1655876">
                  <a:extLst>
                    <a:ext uri="{9D8B030D-6E8A-4147-A177-3AD203B41FA5}">
                      <a16:colId xmlns:a16="http://schemas.microsoft.com/office/drawing/2014/main" val="2758585479"/>
                    </a:ext>
                  </a:extLst>
                </a:gridCol>
                <a:gridCol w="1453912">
                  <a:extLst>
                    <a:ext uri="{9D8B030D-6E8A-4147-A177-3AD203B41FA5}">
                      <a16:colId xmlns:a16="http://schemas.microsoft.com/office/drawing/2014/main" val="3883709342"/>
                    </a:ext>
                  </a:extLst>
                </a:gridCol>
                <a:gridCol w="1399148">
                  <a:extLst>
                    <a:ext uri="{9D8B030D-6E8A-4147-A177-3AD203B41FA5}">
                      <a16:colId xmlns:a16="http://schemas.microsoft.com/office/drawing/2014/main" val="647673076"/>
                    </a:ext>
                  </a:extLst>
                </a:gridCol>
                <a:gridCol w="1788242">
                  <a:extLst>
                    <a:ext uri="{9D8B030D-6E8A-4147-A177-3AD203B41FA5}">
                      <a16:colId xmlns:a16="http://schemas.microsoft.com/office/drawing/2014/main" val="3392671217"/>
                    </a:ext>
                  </a:extLst>
                </a:gridCol>
                <a:gridCol w="899246">
                  <a:extLst>
                    <a:ext uri="{9D8B030D-6E8A-4147-A177-3AD203B41FA5}">
                      <a16:colId xmlns:a16="http://schemas.microsoft.com/office/drawing/2014/main" val="2782522887"/>
                    </a:ext>
                  </a:extLst>
                </a:gridCol>
              </a:tblGrid>
              <a:tr h="723697">
                <a:tc>
                  <a:txBody>
                    <a:bodyPr/>
                    <a:lstStyle/>
                    <a:p>
                      <a:pPr algn="ctr">
                        <a:spcAft>
                          <a:spcPts val="0"/>
                        </a:spcAft>
                      </a:pPr>
                      <a:r>
                        <a:rPr lang="ru-RU" sz="1000" b="1" dirty="0" err="1" smtClean="0">
                          <a:effectLst/>
                          <a:latin typeface="Arial" panose="020B0604020202020204" pitchFamily="34" charset="0"/>
                          <a:ea typeface="Times New Roman" panose="02020603050405020304" pitchFamily="18" charset="0"/>
                          <a:cs typeface="Arial" panose="020B0604020202020204" pitchFamily="34" charset="0"/>
                        </a:rPr>
                        <a:t>Субкритерий</a:t>
                      </a:r>
                      <a:endParaRPr lang="ru-RU" sz="1000" b="1" dirty="0">
                        <a:effectLst/>
                        <a:latin typeface="Arial" panose="020B0604020202020204" pitchFamily="34" charset="0"/>
                        <a:ea typeface="Times New Roman" panose="02020603050405020304" pitchFamily="18" charset="0"/>
                        <a:cs typeface="Arial" panose="020B0604020202020204" pitchFamily="34" charset="0"/>
                      </a:endParaRPr>
                    </a:p>
                    <a:p>
                      <a:pPr marL="109220" algn="ctr">
                        <a:spcBef>
                          <a:spcPts val="600"/>
                        </a:spcBef>
                        <a:spcAft>
                          <a:spcPts val="0"/>
                        </a:spcAft>
                      </a:pPr>
                      <a:r>
                        <a:rPr lang="ru-RU" sz="1000" b="1" i="0" dirty="0">
                          <a:effectLst/>
                          <a:latin typeface="Arial" panose="020B0604020202020204" pitchFamily="34" charset="0"/>
                          <a:ea typeface="Times New Roman" panose="02020603050405020304" pitchFamily="18" charset="0"/>
                          <a:cs typeface="Arial" panose="020B0604020202020204" pitchFamily="34" charset="0"/>
                        </a:rPr>
                        <a:t> </a:t>
                      </a:r>
                      <a:endParaRPr lang="ru-RU" sz="1000" b="1"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ctr">
                        <a:spcBef>
                          <a:spcPts val="600"/>
                        </a:spcBef>
                        <a:spcAft>
                          <a:spcPts val="0"/>
                        </a:spcAft>
                      </a:pPr>
                      <a:r>
                        <a:rPr lang="ru-RU" sz="1000" b="0" i="0" dirty="0" smtClean="0">
                          <a:effectLst/>
                          <a:latin typeface="Arial" panose="020B0604020202020204" pitchFamily="34" charset="0"/>
                          <a:ea typeface="Times New Roman" panose="02020603050405020304" pitchFamily="18" charset="0"/>
                          <a:cs typeface="Arial" panose="020B0604020202020204" pitchFamily="34" charset="0"/>
                        </a:rPr>
                        <a:t>Полнота и представительность </a:t>
                      </a:r>
                      <a:endParaRPr lang="ru-RU" sz="1000" b="0" i="1" dirty="0" smtClean="0">
                        <a:effectLst/>
                        <a:latin typeface="Arial" panose="020B0604020202020204" pitchFamily="34" charset="0"/>
                        <a:ea typeface="Times New Roman" panose="02020603050405020304" pitchFamily="18" charset="0"/>
                        <a:cs typeface="Arial" panose="020B0604020202020204" pitchFamily="34" charset="0"/>
                      </a:endParaRPr>
                    </a:p>
                    <a:p>
                      <a:pPr marL="109220" algn="ctr">
                        <a:spcBef>
                          <a:spcPts val="600"/>
                        </a:spcBef>
                        <a:spcAft>
                          <a:spcPts val="0"/>
                        </a:spcAft>
                      </a:pPr>
                      <a:r>
                        <a:rPr lang="ru-RU" sz="1000" b="0" i="0" dirty="0" smtClean="0">
                          <a:effectLst/>
                          <a:latin typeface="Arial" panose="020B0604020202020204" pitchFamily="34" charset="0"/>
                          <a:ea typeface="Times New Roman" panose="02020603050405020304" pitchFamily="18" charset="0"/>
                          <a:cs typeface="Arial" panose="020B0604020202020204" pitchFamily="34" charset="0"/>
                        </a:rPr>
                        <a:t>результатов</a:t>
                      </a:r>
                      <a:endParaRPr lang="ru-RU" sz="1000" b="0"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ctr">
                        <a:spcBef>
                          <a:spcPts val="600"/>
                        </a:spcBef>
                        <a:spcAft>
                          <a:spcPts val="0"/>
                        </a:spcAft>
                      </a:pPr>
                      <a:r>
                        <a:rPr lang="ru-RU" sz="1000" b="0" i="0" dirty="0" smtClean="0">
                          <a:effectLst/>
                          <a:latin typeface="Arial" panose="020B0604020202020204" pitchFamily="34" charset="0"/>
                          <a:ea typeface="Times New Roman" panose="02020603050405020304" pitchFamily="18" charset="0"/>
                          <a:cs typeface="Arial" panose="020B0604020202020204" pitchFamily="34" charset="0"/>
                        </a:rPr>
                        <a:t>Достижения</a:t>
                      </a:r>
                    </a:p>
                    <a:p>
                      <a:pPr marL="109220" algn="ctr">
                        <a:spcBef>
                          <a:spcPts val="600"/>
                        </a:spcBef>
                        <a:spcAft>
                          <a:spcPts val="0"/>
                        </a:spcAft>
                      </a:pPr>
                      <a:endParaRPr lang="ru-RU" sz="1000" b="0"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0" dirty="0">
                          <a:effectLst/>
                          <a:latin typeface="Arial" panose="020B0604020202020204" pitchFamily="34" charset="0"/>
                          <a:ea typeface="Times New Roman" panose="02020603050405020304" pitchFamily="18" charset="0"/>
                          <a:cs typeface="Arial" panose="020B0604020202020204" pitchFamily="34" charset="0"/>
                        </a:rPr>
                        <a:t>Средний  показатель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spcBef>
                          <a:spcPts val="0"/>
                        </a:spcBef>
                        <a:spcAft>
                          <a:spcPts val="0"/>
                        </a:spcAft>
                      </a:pPr>
                      <a:r>
                        <a:rPr lang="ru-RU" sz="1000" b="0" i="0" dirty="0">
                          <a:effectLst/>
                          <a:latin typeface="Arial" panose="020B0604020202020204" pitchFamily="34" charset="0"/>
                          <a:ea typeface="Times New Roman" panose="02020603050405020304" pitchFamily="18" charset="0"/>
                          <a:cs typeface="Arial" panose="020B0604020202020204" pitchFamily="34" charset="0"/>
                        </a:rPr>
                        <a:t>За каждый 1% среднего показателя начисляется 0,75 балла</a:t>
                      </a:r>
                      <a:endParaRPr lang="ru-RU" sz="1000" b="0" i="1" dirty="0">
                        <a:effectLst/>
                        <a:latin typeface="Arial" panose="020B0604020202020204" pitchFamily="34" charset="0"/>
                        <a:ea typeface="Times New Roman" panose="02020603050405020304" pitchFamily="18" charset="0"/>
                        <a:cs typeface="Arial" panose="020B0604020202020204" pitchFamily="34" charset="0"/>
                      </a:endParaRPr>
                    </a:p>
                    <a:p>
                      <a:pPr marL="0" algn="ctr">
                        <a:spcBef>
                          <a:spcPts val="0"/>
                        </a:spcBef>
                        <a:spcAft>
                          <a:spcPts val="0"/>
                        </a:spcAft>
                      </a:pPr>
                      <a:r>
                        <a:rPr lang="ru-RU" sz="1000" b="0" i="0" dirty="0">
                          <a:effectLst/>
                          <a:latin typeface="Arial" panose="020B0604020202020204" pitchFamily="34" charset="0"/>
                          <a:ea typeface="Times New Roman" panose="02020603050405020304" pitchFamily="18" charset="0"/>
                          <a:cs typeface="Arial" panose="020B0604020202020204" pitchFamily="34" charset="0"/>
                        </a:rPr>
                        <a:t>(Х*0,75=)</a:t>
                      </a:r>
                      <a:endParaRPr lang="ru-RU" sz="1000" b="0"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ctr">
                        <a:spcBef>
                          <a:spcPts val="600"/>
                        </a:spcBef>
                        <a:spcAft>
                          <a:spcPts val="0"/>
                        </a:spcAft>
                      </a:pPr>
                      <a:r>
                        <a:rPr lang="ru-RU" sz="1000" b="0" i="0" dirty="0">
                          <a:effectLst/>
                          <a:latin typeface="Arial" panose="020B0604020202020204" pitchFamily="34" charset="0"/>
                          <a:ea typeface="Times New Roman" panose="02020603050405020304" pitchFamily="18" charset="0"/>
                          <a:cs typeface="Arial" panose="020B0604020202020204" pitchFamily="34" charset="0"/>
                        </a:rPr>
                        <a:t>Итого баллов</a:t>
                      </a:r>
                      <a:endParaRPr lang="ru-RU" sz="1000" b="0"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7565673"/>
                  </a:ext>
                </a:extLst>
              </a:tr>
              <a:tr h="153465">
                <a:tc>
                  <a:txBody>
                    <a:bodyPr/>
                    <a:lstStyle/>
                    <a:p>
                      <a:pPr marL="109220" algn="just">
                        <a:spcBef>
                          <a:spcPts val="600"/>
                        </a:spcBef>
                        <a:spcAft>
                          <a:spcPts val="0"/>
                        </a:spcAft>
                      </a:pPr>
                      <a:r>
                        <a:rPr lang="ru-RU" sz="1200" b="0" i="0" dirty="0" smtClean="0">
                          <a:effectLst/>
                          <a:latin typeface="Times New Roman" panose="02020603050405020304" pitchFamily="18" charset="0"/>
                          <a:ea typeface="Times New Roman" panose="02020603050405020304" pitchFamily="18" charset="0"/>
                        </a:rPr>
                        <a:t>6а </a:t>
                      </a:r>
                      <a:endParaRPr lang="ru-RU" sz="1100" b="1" i="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0" dirty="0">
                          <a:effectLst/>
                          <a:latin typeface="Times New Roman" panose="02020603050405020304" pitchFamily="18" charset="0"/>
                          <a:ea typeface="Times New Roman" panose="02020603050405020304" pitchFamily="18" charset="0"/>
                        </a:rPr>
                        <a:t> </a:t>
                      </a:r>
                      <a:r>
                        <a:rPr lang="ru-RU" sz="1200" b="0" i="0" dirty="0" smtClean="0">
                          <a:effectLst/>
                          <a:latin typeface="Times New Roman" panose="02020603050405020304" pitchFamily="18" charset="0"/>
                          <a:ea typeface="Times New Roman" panose="02020603050405020304" pitchFamily="18" charset="0"/>
                        </a:rPr>
                        <a:t>70</a:t>
                      </a:r>
                      <a:endParaRPr lang="ru-RU" sz="1100" b="1" i="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0" dirty="0" smtClean="0">
                          <a:effectLst/>
                          <a:latin typeface="Times New Roman" panose="02020603050405020304" pitchFamily="18" charset="0"/>
                          <a:ea typeface="Times New Roman" panose="02020603050405020304" pitchFamily="18" charset="0"/>
                        </a:rPr>
                        <a:t>70</a:t>
                      </a:r>
                      <a:endParaRPr lang="ru-RU" sz="1100" b="1" i="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0" dirty="0" smtClean="0">
                          <a:effectLst/>
                          <a:latin typeface="Times New Roman" panose="02020603050405020304" pitchFamily="18" charset="0"/>
                          <a:ea typeface="Times New Roman" panose="02020603050405020304" pitchFamily="18" charset="0"/>
                        </a:rPr>
                        <a:t>70</a:t>
                      </a:r>
                      <a:endParaRPr lang="ru-RU" sz="1100" b="1" i="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0" dirty="0">
                          <a:effectLst/>
                          <a:latin typeface="Times New Roman" panose="02020603050405020304" pitchFamily="18" charset="0"/>
                          <a:ea typeface="Times New Roman" panose="02020603050405020304" pitchFamily="18" charset="0"/>
                        </a:rPr>
                        <a:t> </a:t>
                      </a:r>
                      <a:r>
                        <a:rPr lang="ru-RU" sz="1200" b="0" i="0" dirty="0" smtClean="0">
                          <a:effectLst/>
                          <a:latin typeface="Times New Roman" panose="02020603050405020304" pitchFamily="18" charset="0"/>
                          <a:ea typeface="Times New Roman" panose="02020603050405020304" pitchFamily="18" charset="0"/>
                        </a:rPr>
                        <a:t>70х0,75=</a:t>
                      </a:r>
                      <a:endParaRPr lang="ru-RU" sz="1100" b="1" i="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0" dirty="0">
                          <a:effectLst/>
                          <a:latin typeface="Times New Roman" panose="02020603050405020304" pitchFamily="18" charset="0"/>
                          <a:ea typeface="Times New Roman" panose="02020603050405020304" pitchFamily="18" charset="0"/>
                        </a:rPr>
                        <a:t> </a:t>
                      </a:r>
                      <a:r>
                        <a:rPr lang="ru-RU" sz="1200" b="0" i="0" dirty="0" smtClean="0">
                          <a:effectLst/>
                          <a:latin typeface="Times New Roman" panose="02020603050405020304" pitchFamily="18" charset="0"/>
                          <a:ea typeface="Times New Roman" panose="02020603050405020304" pitchFamily="18" charset="0"/>
                        </a:rPr>
                        <a:t>52</a:t>
                      </a:r>
                      <a:endParaRPr lang="ru-RU" sz="1100" b="1" i="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645304"/>
                  </a:ext>
                </a:extLst>
              </a:tr>
              <a:tr h="153465">
                <a:tc>
                  <a:txBody>
                    <a:bodyPr/>
                    <a:lstStyle/>
                    <a:p>
                      <a:pPr marL="109220" algn="just">
                        <a:spcBef>
                          <a:spcPts val="600"/>
                        </a:spcBef>
                        <a:spcAft>
                          <a:spcPts val="0"/>
                        </a:spcAft>
                      </a:pPr>
                      <a:r>
                        <a:rPr lang="ru-RU" sz="1200" b="0" i="0" dirty="0" smtClean="0">
                          <a:effectLst/>
                          <a:latin typeface="Times New Roman" panose="02020603050405020304" pitchFamily="18" charset="0"/>
                          <a:ea typeface="Times New Roman" panose="02020603050405020304" pitchFamily="18" charset="0"/>
                        </a:rPr>
                        <a:t>6б</a:t>
                      </a:r>
                      <a:endParaRPr lang="ru-RU" sz="1100" b="1" i="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0" dirty="0" smtClean="0">
                          <a:effectLst/>
                          <a:latin typeface="Times New Roman" panose="02020603050405020304" pitchFamily="18" charset="0"/>
                          <a:ea typeface="Times New Roman" panose="02020603050405020304" pitchFamily="18" charset="0"/>
                        </a:rPr>
                        <a:t> 60</a:t>
                      </a:r>
                      <a:endParaRPr lang="ru-RU" sz="1100" b="1" i="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0" dirty="0" smtClean="0">
                          <a:effectLst/>
                          <a:latin typeface="Times New Roman" panose="02020603050405020304" pitchFamily="18" charset="0"/>
                          <a:ea typeface="Times New Roman" panose="02020603050405020304" pitchFamily="18" charset="0"/>
                        </a:rPr>
                        <a:t>60</a:t>
                      </a:r>
                      <a:endParaRPr lang="ru-RU" sz="1100" b="1" i="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0" dirty="0">
                          <a:effectLst/>
                          <a:latin typeface="Times New Roman" panose="02020603050405020304" pitchFamily="18" charset="0"/>
                          <a:ea typeface="Times New Roman" panose="02020603050405020304" pitchFamily="18" charset="0"/>
                        </a:rPr>
                        <a:t> </a:t>
                      </a:r>
                      <a:r>
                        <a:rPr lang="ru-RU" sz="1200" b="0" i="0" dirty="0" smtClean="0">
                          <a:effectLst/>
                          <a:latin typeface="Times New Roman" panose="02020603050405020304" pitchFamily="18" charset="0"/>
                          <a:ea typeface="Times New Roman" panose="02020603050405020304" pitchFamily="18" charset="0"/>
                        </a:rPr>
                        <a:t>60</a:t>
                      </a:r>
                      <a:endParaRPr lang="ru-RU" sz="1100" b="1" i="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0" dirty="0">
                          <a:effectLst/>
                          <a:latin typeface="Times New Roman" panose="02020603050405020304" pitchFamily="18" charset="0"/>
                          <a:ea typeface="Times New Roman" panose="02020603050405020304" pitchFamily="18" charset="0"/>
                        </a:rPr>
                        <a:t> </a:t>
                      </a:r>
                      <a:r>
                        <a:rPr lang="ru-RU" sz="1200" b="0" i="0" dirty="0" smtClean="0">
                          <a:effectLst/>
                          <a:latin typeface="Times New Roman" panose="02020603050405020304" pitchFamily="18" charset="0"/>
                          <a:ea typeface="Times New Roman" panose="02020603050405020304" pitchFamily="18" charset="0"/>
                        </a:rPr>
                        <a:t>60х0,75=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0" dirty="0">
                          <a:effectLst/>
                          <a:latin typeface="Times New Roman" panose="02020603050405020304" pitchFamily="18" charset="0"/>
                          <a:ea typeface="Times New Roman" panose="02020603050405020304" pitchFamily="18" charset="0"/>
                        </a:rPr>
                        <a:t> </a:t>
                      </a:r>
                      <a:r>
                        <a:rPr lang="ru-RU" sz="1200" b="0" i="0" dirty="0" smtClean="0">
                          <a:effectLst/>
                          <a:latin typeface="Times New Roman" panose="02020603050405020304" pitchFamily="18" charset="0"/>
                          <a:ea typeface="Times New Roman" panose="02020603050405020304" pitchFamily="18" charset="0"/>
                        </a:rPr>
                        <a:t>45</a:t>
                      </a:r>
                      <a:endParaRPr lang="ru-RU" sz="1100" b="1" i="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8451406"/>
                  </a:ext>
                </a:extLst>
              </a:tr>
              <a:tr h="153465">
                <a:tc gridSpan="5">
                  <a:txBody>
                    <a:bodyPr/>
                    <a:lstStyle/>
                    <a:p>
                      <a:pPr marL="109220" algn="just">
                        <a:spcBef>
                          <a:spcPts val="600"/>
                        </a:spcBef>
                        <a:spcAft>
                          <a:spcPts val="0"/>
                        </a:spcAft>
                      </a:pPr>
                      <a:r>
                        <a:rPr lang="ru-RU" sz="1200" b="1" i="0" dirty="0">
                          <a:effectLst/>
                          <a:latin typeface="Times New Roman" panose="02020603050405020304" pitchFamily="18" charset="0"/>
                          <a:ea typeface="Times New Roman" panose="02020603050405020304" pitchFamily="18" charset="0"/>
                        </a:rPr>
                        <a:t>Всего баллов по критерию 6</a:t>
                      </a:r>
                      <a:endParaRPr lang="ru-RU" sz="1100" b="1" i="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109220" algn="just">
                        <a:spcBef>
                          <a:spcPts val="600"/>
                        </a:spcBef>
                        <a:spcAft>
                          <a:spcPts val="0"/>
                        </a:spcAft>
                      </a:pPr>
                      <a:r>
                        <a:rPr lang="ru-RU" sz="1200" b="1" i="1" dirty="0" smtClean="0">
                          <a:solidFill>
                            <a:srgbClr val="C00000"/>
                          </a:solidFill>
                          <a:effectLst/>
                          <a:latin typeface="Times New Roman" panose="02020603050405020304" pitchFamily="18" charset="0"/>
                          <a:ea typeface="Times New Roman" panose="02020603050405020304" pitchFamily="18" charset="0"/>
                        </a:rPr>
                        <a:t>97</a:t>
                      </a:r>
                      <a:endParaRPr lang="ru-RU" sz="1100" b="1" i="1"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4140665"/>
                  </a:ext>
                </a:extLst>
              </a:tr>
            </a:tbl>
          </a:graphicData>
        </a:graphic>
      </p:graphicFrame>
      <p:sp>
        <p:nvSpPr>
          <p:cNvPr id="9" name="Прямоугольник 8"/>
          <p:cNvSpPr/>
          <p:nvPr/>
        </p:nvSpPr>
        <p:spPr>
          <a:xfrm>
            <a:off x="236265" y="3583715"/>
            <a:ext cx="8542312" cy="307777"/>
          </a:xfrm>
          <a:prstGeom prst="rect">
            <a:avLst/>
          </a:prstGeom>
        </p:spPr>
        <p:txBody>
          <a:bodyPr wrap="square">
            <a:spAutoFit/>
          </a:bodyPr>
          <a:lstStyle/>
          <a:p>
            <a:pPr algn="just"/>
            <a:r>
              <a:rPr lang="ru-RU" sz="1400" b="1" dirty="0" smtClean="0">
                <a:solidFill>
                  <a:srgbClr val="002060"/>
                </a:solidFill>
                <a:latin typeface="Arial" panose="020B0604020202020204" pitchFamily="34" charset="0"/>
                <a:cs typeface="Arial" panose="020B0604020202020204" pitchFamily="34" charset="0"/>
              </a:rPr>
              <a:t>Критерий 7 </a:t>
            </a:r>
            <a:r>
              <a:rPr lang="ru-RU" sz="1400" b="1" dirty="0">
                <a:solidFill>
                  <a:srgbClr val="002060"/>
                </a:solidFill>
                <a:latin typeface="Arial" panose="020B0604020202020204" pitchFamily="34" charset="0"/>
                <a:cs typeface="Arial" panose="020B0604020202020204" pitchFamily="34" charset="0"/>
              </a:rPr>
              <a:t>«Результаты </a:t>
            </a:r>
            <a:r>
              <a:rPr lang="ru-RU" sz="1400" b="1" dirty="0" smtClean="0">
                <a:solidFill>
                  <a:srgbClr val="002060"/>
                </a:solidFill>
                <a:latin typeface="Arial" panose="020B0604020202020204" pitchFamily="34" charset="0"/>
                <a:cs typeface="Arial" panose="020B0604020202020204" pitchFamily="34" charset="0"/>
              </a:rPr>
              <a:t>для персонала» 100 </a:t>
            </a:r>
            <a:r>
              <a:rPr lang="ru-RU" sz="1400" b="1" dirty="0">
                <a:solidFill>
                  <a:srgbClr val="002060"/>
                </a:solidFill>
                <a:latin typeface="Arial" panose="020B0604020202020204" pitchFamily="34" charset="0"/>
                <a:cs typeface="Arial" panose="020B0604020202020204" pitchFamily="34" charset="0"/>
              </a:rPr>
              <a:t>баллов (</a:t>
            </a:r>
            <a:r>
              <a:rPr lang="ru-RU" sz="1400" b="1" dirty="0" smtClean="0">
                <a:solidFill>
                  <a:srgbClr val="002060"/>
                </a:solidFill>
                <a:latin typeface="Arial" panose="020B0604020202020204" pitchFamily="34" charset="0"/>
                <a:cs typeface="Arial" panose="020B0604020202020204" pitchFamily="34" charset="0"/>
              </a:rPr>
              <a:t>10%): </a:t>
            </a:r>
            <a:endParaRPr lang="ru-RU" sz="1400" b="1" dirty="0">
              <a:solidFill>
                <a:srgbClr val="002060"/>
              </a:solidFill>
              <a:latin typeface="Arial" panose="020B0604020202020204" pitchFamily="34" charset="0"/>
              <a:cs typeface="Arial" panose="020B0604020202020204" pitchFamily="34" charset="0"/>
            </a:endParaRPr>
          </a:p>
        </p:txBody>
      </p:sp>
      <p:graphicFrame>
        <p:nvGraphicFramePr>
          <p:cNvPr id="11" name="Таблица 10"/>
          <p:cNvGraphicFramePr>
            <a:graphicFrameLocks noGrp="1"/>
          </p:cNvGraphicFramePr>
          <p:nvPr>
            <p:extLst/>
          </p:nvPr>
        </p:nvGraphicFramePr>
        <p:xfrm>
          <a:off x="266378" y="3998007"/>
          <a:ext cx="8482086" cy="1097280"/>
        </p:xfrm>
        <a:graphic>
          <a:graphicData uri="http://schemas.openxmlformats.org/drawingml/2006/table">
            <a:tbl>
              <a:tblPr firstRow="1" firstCol="1" bandRow="1"/>
              <a:tblGrid>
                <a:gridCol w="1453974">
                  <a:extLst>
                    <a:ext uri="{9D8B030D-6E8A-4147-A177-3AD203B41FA5}">
                      <a16:colId xmlns:a16="http://schemas.microsoft.com/office/drawing/2014/main" val="992465232"/>
                    </a:ext>
                  </a:extLst>
                </a:gridCol>
                <a:gridCol w="1688511">
                  <a:extLst>
                    <a:ext uri="{9D8B030D-6E8A-4147-A177-3AD203B41FA5}">
                      <a16:colId xmlns:a16="http://schemas.microsoft.com/office/drawing/2014/main" val="520342689"/>
                    </a:ext>
                  </a:extLst>
                </a:gridCol>
                <a:gridCol w="1152128">
                  <a:extLst>
                    <a:ext uri="{9D8B030D-6E8A-4147-A177-3AD203B41FA5}">
                      <a16:colId xmlns:a16="http://schemas.microsoft.com/office/drawing/2014/main" val="3749811923"/>
                    </a:ext>
                  </a:extLst>
                </a:gridCol>
                <a:gridCol w="1368152">
                  <a:extLst>
                    <a:ext uri="{9D8B030D-6E8A-4147-A177-3AD203B41FA5}">
                      <a16:colId xmlns:a16="http://schemas.microsoft.com/office/drawing/2014/main" val="3190900121"/>
                    </a:ext>
                  </a:extLst>
                </a:gridCol>
                <a:gridCol w="1944216">
                  <a:extLst>
                    <a:ext uri="{9D8B030D-6E8A-4147-A177-3AD203B41FA5}">
                      <a16:colId xmlns:a16="http://schemas.microsoft.com/office/drawing/2014/main" val="370492424"/>
                    </a:ext>
                  </a:extLst>
                </a:gridCol>
                <a:gridCol w="875105">
                  <a:extLst>
                    <a:ext uri="{9D8B030D-6E8A-4147-A177-3AD203B41FA5}">
                      <a16:colId xmlns:a16="http://schemas.microsoft.com/office/drawing/2014/main" val="3924503480"/>
                    </a:ext>
                  </a:extLst>
                </a:gridCol>
              </a:tblGrid>
              <a:tr h="0">
                <a:tc>
                  <a:txBody>
                    <a:bodyPr/>
                    <a:lstStyle/>
                    <a:p>
                      <a:pPr algn="ctr">
                        <a:spcAft>
                          <a:spcPts val="0"/>
                        </a:spcAft>
                      </a:pPr>
                      <a:r>
                        <a:rPr lang="ru-RU" sz="1200" b="1" dirty="0" err="1" smtClean="0">
                          <a:effectLst/>
                          <a:latin typeface="Times New Roman" panose="02020603050405020304" pitchFamily="18" charset="0"/>
                          <a:ea typeface="Times New Roman" panose="02020603050405020304" pitchFamily="18" charset="0"/>
                        </a:rPr>
                        <a:t>Субкритерий</a:t>
                      </a:r>
                      <a:endParaRPr lang="ru-RU" sz="1100" dirty="0">
                        <a:effectLst/>
                        <a:latin typeface="Times New Roman" panose="02020603050405020304" pitchFamily="18" charset="0"/>
                        <a:ea typeface="Times New Roman" panose="02020603050405020304" pitchFamily="18" charset="0"/>
                      </a:endParaRPr>
                    </a:p>
                    <a:p>
                      <a:pPr marL="109220" algn="ctr">
                        <a:spcBef>
                          <a:spcPts val="600"/>
                        </a:spcBef>
                        <a:spcAft>
                          <a:spcPts val="0"/>
                        </a:spcAft>
                      </a:pPr>
                      <a:r>
                        <a:rPr lang="ru-RU" sz="1200" b="1" i="0" dirty="0">
                          <a:effectLst/>
                          <a:latin typeface="Times New Roman" panose="02020603050405020304" pitchFamily="18" charset="0"/>
                          <a:ea typeface="Times New Roman" panose="02020603050405020304" pitchFamily="18" charset="0"/>
                        </a:rPr>
                        <a:t> </a:t>
                      </a:r>
                      <a:endParaRPr lang="ru-RU" sz="1100" b="1" i="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marR="0" lvl="0" indent="0" algn="ctr" defTabSz="914400" rtl="0" eaLnBrk="1" fontAlgn="auto" latinLnBrk="0" hangingPunct="1">
                        <a:lnSpc>
                          <a:spcPct val="100000"/>
                        </a:lnSpc>
                        <a:spcBef>
                          <a:spcPts val="600"/>
                        </a:spcBef>
                        <a:spcAft>
                          <a:spcPts val="0"/>
                        </a:spcAft>
                        <a:buClrTx/>
                        <a:buSzTx/>
                        <a:buFontTx/>
                        <a:buNone/>
                        <a:tabLst/>
                        <a:defRPr/>
                      </a:pPr>
                      <a:r>
                        <a:rPr lang="ru-RU" sz="1200" b="1" i="0" dirty="0" smtClean="0">
                          <a:effectLst/>
                          <a:latin typeface="Times New Roman" panose="02020603050405020304" pitchFamily="18" charset="0"/>
                          <a:ea typeface="Times New Roman" panose="02020603050405020304" pitchFamily="18" charset="0"/>
                        </a:rPr>
                        <a:t>Полнота и представительность результатов</a:t>
                      </a:r>
                      <a:endParaRPr lang="ru-RU" sz="1100" b="1" i="1" dirty="0" smtClean="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marR="0" lvl="0" indent="0" algn="ctr" defTabSz="914400" rtl="0" eaLnBrk="1" fontAlgn="auto" latinLnBrk="0" hangingPunct="1">
                        <a:lnSpc>
                          <a:spcPct val="100000"/>
                        </a:lnSpc>
                        <a:spcBef>
                          <a:spcPts val="600"/>
                        </a:spcBef>
                        <a:spcAft>
                          <a:spcPts val="0"/>
                        </a:spcAft>
                        <a:buClrTx/>
                        <a:buSzTx/>
                        <a:buFontTx/>
                        <a:buNone/>
                        <a:tabLst/>
                        <a:defRPr/>
                      </a:pPr>
                      <a:r>
                        <a:rPr lang="ru-RU" sz="1100" b="1" i="0" dirty="0" smtClean="0">
                          <a:effectLst/>
                          <a:latin typeface="Times New Roman" panose="02020603050405020304" pitchFamily="18" charset="0"/>
                          <a:ea typeface="Times New Roman" panose="02020603050405020304" pitchFamily="18" charset="0"/>
                        </a:rPr>
                        <a:t>Достижения</a:t>
                      </a:r>
                      <a:endParaRPr lang="ru-RU" sz="1050" b="1" i="1" dirty="0" smtClean="0">
                        <a:effectLst/>
                        <a:latin typeface="Times New Roman" panose="02020603050405020304" pitchFamily="18" charset="0"/>
                        <a:ea typeface="Times New Roman" panose="02020603050405020304" pitchFamily="18" charset="0"/>
                      </a:endParaRPr>
                    </a:p>
                    <a:p>
                      <a:pPr marL="109220" algn="ctr">
                        <a:spcBef>
                          <a:spcPts val="600"/>
                        </a:spcBef>
                        <a:spcAft>
                          <a:spcPts val="0"/>
                        </a:spcAft>
                      </a:pPr>
                      <a:endParaRPr lang="ru-RU" sz="1100" b="1" i="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ctr">
                        <a:spcBef>
                          <a:spcPts val="600"/>
                        </a:spcBef>
                        <a:spcAft>
                          <a:spcPts val="0"/>
                        </a:spcAft>
                      </a:pPr>
                      <a:r>
                        <a:rPr lang="ru-RU" sz="1200" b="1" i="0" dirty="0">
                          <a:effectLst/>
                          <a:latin typeface="Times New Roman" panose="02020603050405020304" pitchFamily="18" charset="0"/>
                          <a:ea typeface="Times New Roman" panose="02020603050405020304" pitchFamily="18" charset="0"/>
                        </a:rPr>
                        <a:t>Средний  показатель %</a:t>
                      </a:r>
                      <a:endParaRPr lang="ru-RU" sz="1100" b="1" i="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ctr">
                        <a:spcBef>
                          <a:spcPts val="600"/>
                        </a:spcBef>
                        <a:spcAft>
                          <a:spcPts val="0"/>
                        </a:spcAft>
                      </a:pPr>
                      <a:r>
                        <a:rPr lang="ru-RU" sz="1200" b="1" i="0">
                          <a:effectLst/>
                          <a:latin typeface="Times New Roman" panose="02020603050405020304" pitchFamily="18" charset="0"/>
                          <a:ea typeface="Times New Roman" panose="02020603050405020304" pitchFamily="18" charset="0"/>
                        </a:rPr>
                        <a:t>За каждый 1% среднего показателя начисляется</a:t>
                      </a:r>
                      <a:endParaRPr lang="ru-RU" sz="1100" b="1" i="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ctr">
                        <a:spcBef>
                          <a:spcPts val="600"/>
                        </a:spcBef>
                        <a:spcAft>
                          <a:spcPts val="0"/>
                        </a:spcAft>
                      </a:pPr>
                      <a:r>
                        <a:rPr lang="ru-RU" sz="1200" b="1" i="0">
                          <a:effectLst/>
                          <a:latin typeface="Times New Roman" panose="02020603050405020304" pitchFamily="18" charset="0"/>
                          <a:ea typeface="Times New Roman" panose="02020603050405020304" pitchFamily="18" charset="0"/>
                        </a:rPr>
                        <a:t>Итого баллов</a:t>
                      </a:r>
                      <a:endParaRPr lang="ru-RU" sz="1100" b="1" i="1">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0855435"/>
                  </a:ext>
                </a:extLst>
              </a:tr>
              <a:tr h="0">
                <a:tc>
                  <a:txBody>
                    <a:bodyPr/>
                    <a:lstStyle/>
                    <a:p>
                      <a:pPr marL="109220" algn="just">
                        <a:spcBef>
                          <a:spcPts val="600"/>
                        </a:spcBef>
                        <a:spcAft>
                          <a:spcPts val="0"/>
                        </a:spcAft>
                      </a:pPr>
                      <a:r>
                        <a:rPr lang="ru-RU" sz="1200" b="0" i="0">
                          <a:effectLst/>
                          <a:latin typeface="Times New Roman" panose="02020603050405020304" pitchFamily="18" charset="0"/>
                          <a:ea typeface="Times New Roman" panose="02020603050405020304" pitchFamily="18" charset="0"/>
                        </a:rPr>
                        <a:t>7а</a:t>
                      </a:r>
                      <a:endParaRPr lang="ru-RU" sz="1100" b="1" i="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ctr">
                        <a:spcBef>
                          <a:spcPts val="600"/>
                        </a:spcBef>
                        <a:spcAft>
                          <a:spcPts val="0"/>
                        </a:spcAft>
                      </a:pPr>
                      <a:r>
                        <a:rPr lang="ru-RU" sz="1200" b="0" i="1" dirty="0" smtClean="0">
                          <a:effectLst/>
                          <a:latin typeface="Times New Roman" panose="02020603050405020304" pitchFamily="18" charset="0"/>
                          <a:ea typeface="Times New Roman" panose="02020603050405020304" pitchFamily="18" charset="0"/>
                        </a:rPr>
                        <a:t>70</a:t>
                      </a:r>
                      <a:r>
                        <a:rPr lang="ru-RU" sz="1200" b="0" i="1" dirty="0">
                          <a:effectLst/>
                          <a:latin typeface="Times New Roman" panose="02020603050405020304" pitchFamily="18" charset="0"/>
                          <a:ea typeface="Times New Roman" panose="02020603050405020304" pitchFamily="18" charset="0"/>
                        </a:rPr>
                        <a:t> </a:t>
                      </a:r>
                      <a:endParaRPr lang="ru-RU" sz="1100" b="1" i="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a:effectLst/>
                          <a:latin typeface="Times New Roman" panose="02020603050405020304" pitchFamily="18" charset="0"/>
                          <a:ea typeface="Times New Roman" panose="02020603050405020304" pitchFamily="18" charset="0"/>
                        </a:rPr>
                        <a:t> </a:t>
                      </a:r>
                      <a:r>
                        <a:rPr lang="ru-RU" sz="1200" b="0" i="1" dirty="0" smtClean="0">
                          <a:effectLst/>
                          <a:latin typeface="Times New Roman" panose="02020603050405020304" pitchFamily="18" charset="0"/>
                          <a:ea typeface="Times New Roman" panose="02020603050405020304" pitchFamily="18" charset="0"/>
                        </a:rPr>
                        <a:t>70</a:t>
                      </a:r>
                      <a:endParaRPr lang="ru-RU" sz="1100" b="1" i="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smtClean="0">
                          <a:effectLst/>
                          <a:latin typeface="Times New Roman" panose="02020603050405020304" pitchFamily="18" charset="0"/>
                          <a:ea typeface="Times New Roman" panose="02020603050405020304" pitchFamily="18" charset="0"/>
                        </a:rPr>
                        <a:t>70х0,75=</a:t>
                      </a:r>
                      <a:r>
                        <a:rPr lang="ru-RU" sz="1200" b="0" i="1" dirty="0">
                          <a:effectLst/>
                          <a:latin typeface="Times New Roman" panose="02020603050405020304" pitchFamily="18" charset="0"/>
                          <a:ea typeface="Times New Roman" panose="02020603050405020304" pitchFamily="18" charset="0"/>
                        </a:rPr>
                        <a:t> </a:t>
                      </a:r>
                      <a:endParaRPr lang="ru-RU" sz="1100" b="1" i="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1" i="0">
                          <a:effectLst/>
                          <a:latin typeface="Times New Roman" panose="02020603050405020304" pitchFamily="18" charset="0"/>
                          <a:ea typeface="Times New Roman" panose="02020603050405020304" pitchFamily="18" charset="0"/>
                        </a:rPr>
                        <a:t>0,75 балла (Х*0,75=)</a:t>
                      </a:r>
                      <a:endParaRPr lang="ru-RU" sz="1100" b="1" i="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a:solidFill>
                            <a:srgbClr val="C00000"/>
                          </a:solidFill>
                          <a:effectLst/>
                          <a:latin typeface="Times New Roman" panose="02020603050405020304" pitchFamily="18" charset="0"/>
                          <a:ea typeface="Times New Roman" panose="02020603050405020304" pitchFamily="18" charset="0"/>
                        </a:rPr>
                        <a:t> </a:t>
                      </a:r>
                      <a:r>
                        <a:rPr lang="ru-RU" sz="1200" b="0" i="1" dirty="0" smtClean="0">
                          <a:solidFill>
                            <a:srgbClr val="C00000"/>
                          </a:solidFill>
                          <a:effectLst/>
                          <a:latin typeface="Times New Roman" panose="02020603050405020304" pitchFamily="18" charset="0"/>
                          <a:ea typeface="Times New Roman" panose="02020603050405020304" pitchFamily="18" charset="0"/>
                        </a:rPr>
                        <a:t>52</a:t>
                      </a:r>
                      <a:endParaRPr lang="ru-RU" sz="1100" b="1" i="1"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3938969"/>
                  </a:ext>
                </a:extLst>
              </a:tr>
              <a:tr h="0">
                <a:tc>
                  <a:txBody>
                    <a:bodyPr/>
                    <a:lstStyle/>
                    <a:p>
                      <a:pPr marL="109220" algn="just">
                        <a:spcBef>
                          <a:spcPts val="600"/>
                        </a:spcBef>
                        <a:spcAft>
                          <a:spcPts val="0"/>
                        </a:spcAft>
                      </a:pPr>
                      <a:r>
                        <a:rPr lang="ru-RU" sz="1200" b="0" i="0">
                          <a:effectLst/>
                          <a:latin typeface="Times New Roman" panose="02020603050405020304" pitchFamily="18" charset="0"/>
                          <a:ea typeface="Times New Roman" panose="02020603050405020304" pitchFamily="18" charset="0"/>
                        </a:rPr>
                        <a:t>7б</a:t>
                      </a:r>
                      <a:endParaRPr lang="ru-RU" sz="1100" b="1" i="1">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ctr">
                        <a:spcBef>
                          <a:spcPts val="600"/>
                        </a:spcBef>
                        <a:spcAft>
                          <a:spcPts val="0"/>
                        </a:spcAft>
                      </a:pPr>
                      <a:r>
                        <a:rPr lang="ru-RU" sz="1200" b="0" i="1" dirty="0" smtClean="0">
                          <a:effectLst/>
                          <a:latin typeface="Times New Roman" panose="02020603050405020304" pitchFamily="18" charset="0"/>
                          <a:ea typeface="Times New Roman" panose="02020603050405020304" pitchFamily="18" charset="0"/>
                        </a:rPr>
                        <a:t>55</a:t>
                      </a:r>
                      <a:endParaRPr lang="ru-RU" sz="1100" b="1" i="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a:effectLst/>
                          <a:latin typeface="Times New Roman" panose="02020603050405020304" pitchFamily="18" charset="0"/>
                          <a:ea typeface="Times New Roman" panose="02020603050405020304" pitchFamily="18" charset="0"/>
                        </a:rPr>
                        <a:t> </a:t>
                      </a:r>
                      <a:r>
                        <a:rPr lang="ru-RU" sz="1200" b="0" i="1" dirty="0" smtClean="0">
                          <a:effectLst/>
                          <a:latin typeface="Times New Roman" panose="02020603050405020304" pitchFamily="18" charset="0"/>
                          <a:ea typeface="Times New Roman" panose="02020603050405020304" pitchFamily="18" charset="0"/>
                        </a:rPr>
                        <a:t>55</a:t>
                      </a:r>
                      <a:endParaRPr lang="ru-RU" sz="1100" b="1" i="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smtClean="0">
                          <a:effectLst/>
                          <a:latin typeface="Times New Roman" panose="02020603050405020304" pitchFamily="18" charset="0"/>
                          <a:ea typeface="Times New Roman" panose="02020603050405020304" pitchFamily="18" charset="0"/>
                        </a:rPr>
                        <a:t>55х0,25=</a:t>
                      </a:r>
                      <a:endParaRPr lang="ru-RU" sz="1100" b="1" i="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1" i="0" dirty="0">
                          <a:effectLst/>
                          <a:latin typeface="Times New Roman" panose="02020603050405020304" pitchFamily="18" charset="0"/>
                          <a:ea typeface="Times New Roman" panose="02020603050405020304" pitchFamily="18" charset="0"/>
                        </a:rPr>
                        <a:t>0,25 балла (Х*0,25=)</a:t>
                      </a:r>
                      <a:endParaRPr lang="ru-RU" sz="1100" b="1" i="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spcBef>
                          <a:spcPts val="600"/>
                        </a:spcBef>
                        <a:spcAft>
                          <a:spcPts val="0"/>
                        </a:spcAft>
                      </a:pPr>
                      <a:r>
                        <a:rPr lang="ru-RU" sz="1200" b="0" i="1" dirty="0" smtClean="0">
                          <a:solidFill>
                            <a:srgbClr val="C00000"/>
                          </a:solidFill>
                          <a:effectLst/>
                          <a:latin typeface="Times New Roman" panose="02020603050405020304" pitchFamily="18" charset="0"/>
                          <a:ea typeface="Times New Roman" panose="02020603050405020304" pitchFamily="18" charset="0"/>
                        </a:rPr>
                        <a:t>14</a:t>
                      </a:r>
                      <a:endParaRPr lang="ru-RU" sz="1100" b="1" i="1"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8702596"/>
                  </a:ext>
                </a:extLst>
              </a:tr>
              <a:tr h="0">
                <a:tc gridSpan="5">
                  <a:txBody>
                    <a:bodyPr/>
                    <a:lstStyle/>
                    <a:p>
                      <a:pPr marL="109220" algn="just">
                        <a:spcBef>
                          <a:spcPts val="600"/>
                        </a:spcBef>
                        <a:spcAft>
                          <a:spcPts val="0"/>
                        </a:spcAft>
                      </a:pPr>
                      <a:r>
                        <a:rPr lang="ru-RU" sz="1200" b="1" i="0" dirty="0">
                          <a:effectLst/>
                          <a:latin typeface="Times New Roman" panose="02020603050405020304" pitchFamily="18" charset="0"/>
                          <a:ea typeface="Times New Roman" panose="02020603050405020304" pitchFamily="18" charset="0"/>
                        </a:rPr>
                        <a:t>Всего баллов по критерию 7</a:t>
                      </a:r>
                      <a:endParaRPr lang="ru-RU" sz="1100" b="1" i="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109220" algn="just">
                        <a:spcBef>
                          <a:spcPts val="600"/>
                        </a:spcBef>
                        <a:spcAft>
                          <a:spcPts val="0"/>
                        </a:spcAft>
                      </a:pPr>
                      <a:r>
                        <a:rPr lang="ru-RU" sz="1200" b="1" i="1" dirty="0" smtClean="0">
                          <a:solidFill>
                            <a:srgbClr val="C00000"/>
                          </a:solidFill>
                          <a:effectLst/>
                          <a:latin typeface="Times New Roman" panose="02020603050405020304" pitchFamily="18" charset="0"/>
                          <a:ea typeface="Times New Roman" panose="02020603050405020304" pitchFamily="18" charset="0"/>
                        </a:rPr>
                        <a:t>67</a:t>
                      </a:r>
                      <a:endParaRPr lang="ru-RU" sz="1100" b="1" i="1"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98738"/>
                  </a:ext>
                </a:extLst>
              </a:tr>
            </a:tbl>
          </a:graphicData>
        </a:graphic>
      </p:graphicFrame>
      <p:sp>
        <p:nvSpPr>
          <p:cNvPr id="18" name="Прямоугольник 17"/>
          <p:cNvSpPr/>
          <p:nvPr/>
        </p:nvSpPr>
        <p:spPr>
          <a:xfrm>
            <a:off x="280153" y="5199698"/>
            <a:ext cx="8686328" cy="1323439"/>
          </a:xfrm>
          <a:prstGeom prst="rect">
            <a:avLst/>
          </a:prstGeom>
        </p:spPr>
        <p:txBody>
          <a:bodyPr wrap="square">
            <a:spAutoFit/>
          </a:bodyPr>
          <a:lstStyle/>
          <a:p>
            <a:pPr indent="457200" algn="just"/>
            <a:r>
              <a:rPr lang="ru-RU" sz="1600" dirty="0">
                <a:solidFill>
                  <a:srgbClr val="002060"/>
                </a:solidFill>
                <a:latin typeface="Arial" charset="0"/>
              </a:rPr>
              <a:t>Общая оценка не может превышать результаты оценки характеристики </a:t>
            </a:r>
            <a:r>
              <a:rPr lang="ru-RU" sz="1600" b="1" dirty="0">
                <a:solidFill>
                  <a:srgbClr val="C00000"/>
                </a:solidFill>
                <a:latin typeface="Arial" charset="0"/>
              </a:rPr>
              <a:t>«полнота </a:t>
            </a:r>
            <a:r>
              <a:rPr lang="ru-RU" sz="1600" b="1" dirty="0" smtClean="0">
                <a:solidFill>
                  <a:srgbClr val="C00000"/>
                </a:solidFill>
                <a:latin typeface="Arial" charset="0"/>
              </a:rPr>
              <a:t>охвата и представительность»</a:t>
            </a:r>
            <a:r>
              <a:rPr lang="ru-RU" sz="1600" dirty="0" smtClean="0">
                <a:solidFill>
                  <a:srgbClr val="002060"/>
                </a:solidFill>
                <a:latin typeface="Arial" charset="0"/>
              </a:rPr>
              <a:t>. </a:t>
            </a:r>
            <a:r>
              <a:rPr lang="ru-RU" sz="1600" dirty="0">
                <a:solidFill>
                  <a:srgbClr val="002060"/>
                </a:solidFill>
                <a:latin typeface="Arial" charset="0"/>
              </a:rPr>
              <a:t>Результаты не полностью охватывают оцениваемую составляющую критерия, в соответствии со стратегическими целями организации, общая оценка будет ограничиваться оценкой </a:t>
            </a:r>
            <a:r>
              <a:rPr lang="ru-RU" sz="1600" b="1" dirty="0">
                <a:solidFill>
                  <a:srgbClr val="C00000"/>
                </a:solidFill>
                <a:latin typeface="Arial" charset="0"/>
              </a:rPr>
              <a:t>«полнота охвата и представительность</a:t>
            </a:r>
            <a:r>
              <a:rPr lang="ru-RU" sz="1600" b="1" dirty="0" smtClean="0">
                <a:solidFill>
                  <a:srgbClr val="C00000"/>
                </a:solidFill>
                <a:latin typeface="Arial" charset="0"/>
              </a:rPr>
              <a:t>».</a:t>
            </a:r>
            <a:endParaRPr lang="ru-RU" sz="1600" b="1" dirty="0">
              <a:solidFill>
                <a:srgbClr val="002060"/>
              </a:solidFill>
              <a:latin typeface="Arial" charset="0"/>
            </a:endParaRPr>
          </a:p>
        </p:txBody>
      </p:sp>
    </p:spTree>
    <p:extLst>
      <p:ext uri="{BB962C8B-B14F-4D97-AF65-F5344CB8AC3E}">
        <p14:creationId xmlns:p14="http://schemas.microsoft.com/office/powerpoint/2010/main" val="1033033682"/>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493413" y="548680"/>
            <a:ext cx="8390384" cy="338554"/>
          </a:xfrm>
          <a:prstGeom prst="rect">
            <a:avLst/>
          </a:prstGeom>
          <a:noFill/>
          <a:ln w="9525">
            <a:noFill/>
            <a:miter lim="800000"/>
            <a:headEnd/>
            <a:tailEnd/>
          </a:ln>
          <a:effectLst/>
        </p:spPr>
        <p:txBody>
          <a:bodyPr wrap="square">
            <a:spAutoFit/>
          </a:bodyPr>
          <a:lstStyle/>
          <a:p>
            <a:pPr algn="ctr">
              <a:spcBef>
                <a:spcPct val="50000"/>
              </a:spcBef>
              <a:defRPr/>
            </a:pPr>
            <a:r>
              <a:rPr lang="ru-RU" sz="1600" b="1" dirty="0">
                <a:solidFill>
                  <a:srgbClr val="800000"/>
                </a:solidFill>
                <a:effectLst>
                  <a:outerShdw blurRad="38100" dist="38100" dir="2700000" algn="tl">
                    <a:srgbClr val="000000"/>
                  </a:outerShdw>
                </a:effectLst>
                <a:latin typeface="Arial" charset="0"/>
              </a:rPr>
              <a:t>ОЦЕНКА ПО ГРУППЕ КРИТЕРИЕВ </a:t>
            </a:r>
            <a:r>
              <a:rPr lang="ru-RU" sz="1600" b="1" dirty="0" smtClean="0">
                <a:solidFill>
                  <a:srgbClr val="800000"/>
                </a:solidFill>
                <a:effectLst>
                  <a:outerShdw blurRad="38100" dist="38100" dir="2700000" algn="tl">
                    <a:srgbClr val="000000"/>
                  </a:outerShdw>
                </a:effectLst>
                <a:latin typeface="Arial" charset="0"/>
              </a:rPr>
              <a:t>«РЕЗУЛЬТАТЫ» (6-9)</a:t>
            </a:r>
            <a:endParaRPr lang="ru-RU" sz="1600" b="1" dirty="0">
              <a:solidFill>
                <a:srgbClr val="800000"/>
              </a:solidFill>
              <a:effectLst>
                <a:outerShdw blurRad="38100" dist="38100" dir="2700000" algn="tl">
                  <a:srgbClr val="000000"/>
                </a:outerShdw>
              </a:effectLst>
              <a:latin typeface="Arial" charset="0"/>
            </a:endParaRPr>
          </a:p>
        </p:txBody>
      </p:sp>
      <p:pic>
        <p:nvPicPr>
          <p:cNvPr id="1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 y="11008"/>
            <a:ext cx="9158288" cy="53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77402" y="78800"/>
            <a:ext cx="9022405" cy="523220"/>
          </a:xfrm>
          <a:prstGeom prst="rect">
            <a:avLst/>
          </a:prstGeom>
          <a:noFill/>
        </p:spPr>
        <p:txBody>
          <a:bodyPr wrap="square" rtlCol="0">
            <a:spAutoFit/>
          </a:bodyPr>
          <a:lstStyle/>
          <a:p>
            <a:pPr algn="just"/>
            <a:r>
              <a:rPr lang="ru-RU" sz="1400" b="1" dirty="0" smtClean="0">
                <a:solidFill>
                  <a:srgbClr val="002060"/>
                </a:solidFill>
                <a:latin typeface="Arial" panose="020B0604020202020204" pitchFamily="34" charset="0"/>
                <a:cs typeface="Arial" panose="020B0604020202020204" pitchFamily="34" charset="0"/>
              </a:rPr>
              <a:t>Самооценка </a:t>
            </a:r>
            <a:r>
              <a:rPr lang="ru-RU" sz="1400" b="1" dirty="0">
                <a:solidFill>
                  <a:srgbClr val="002060"/>
                </a:solidFill>
                <a:latin typeface="Arial" panose="020B0604020202020204" pitchFamily="34" charset="0"/>
                <a:cs typeface="Arial" panose="020B0604020202020204" pitchFamily="34" charset="0"/>
              </a:rPr>
              <a:t>организации по критериям </a:t>
            </a:r>
            <a:r>
              <a:rPr lang="ru-RU" sz="1400" b="1" dirty="0" smtClean="0">
                <a:solidFill>
                  <a:srgbClr val="002060"/>
                </a:solidFill>
                <a:latin typeface="Arial" panose="020B0604020202020204" pitchFamily="34" charset="0"/>
                <a:cs typeface="Arial" panose="020B0604020202020204" pitchFamily="34" charset="0"/>
              </a:rPr>
              <a:t>премии </a:t>
            </a:r>
            <a:r>
              <a:rPr lang="ru-RU" sz="1400" b="1" dirty="0">
                <a:solidFill>
                  <a:srgbClr val="002060"/>
                </a:solidFill>
                <a:latin typeface="Arial" panose="020B0604020202020204" pitchFamily="34" charset="0"/>
                <a:cs typeface="Arial" panose="020B0604020202020204" pitchFamily="34" charset="0"/>
              </a:rPr>
              <a:t>Президента Республики Казахстан </a:t>
            </a:r>
            <a:r>
              <a:rPr lang="ru-RU" sz="1400" b="1" dirty="0" smtClean="0">
                <a:solidFill>
                  <a:srgbClr val="002060"/>
                </a:solidFill>
                <a:latin typeface="Arial" panose="020B0604020202020204" pitchFamily="34" charset="0"/>
                <a:cs typeface="Arial" panose="020B0604020202020204" pitchFamily="34" charset="0"/>
              </a:rPr>
              <a:t> «</a:t>
            </a:r>
            <a:r>
              <a:rPr lang="ru-RU" sz="1400" b="1" dirty="0">
                <a:solidFill>
                  <a:srgbClr val="002060"/>
                </a:solidFill>
                <a:latin typeface="Arial" panose="020B0604020202020204" pitchFamily="34" charset="0"/>
                <a:cs typeface="Arial" panose="020B0604020202020204" pitchFamily="34" charset="0"/>
              </a:rPr>
              <a:t>Алтын сапа»</a:t>
            </a:r>
          </a:p>
          <a:p>
            <a:pPr algn="just"/>
            <a:r>
              <a:rPr lang="ru-RU" sz="1400" b="1" dirty="0" smtClean="0">
                <a:solidFill>
                  <a:srgbClr val="002060"/>
                </a:solidFill>
                <a:latin typeface="Arial" panose="020B0604020202020204" pitchFamily="34" charset="0"/>
                <a:cs typeface="Arial" panose="020B0604020202020204" pitchFamily="34" charset="0"/>
              </a:rPr>
              <a:t> </a:t>
            </a:r>
            <a:endParaRPr lang="ru-RU" sz="1400" b="1" dirty="0">
              <a:solidFill>
                <a:srgbClr val="002060"/>
              </a:solidFill>
              <a:latin typeface="Arial" panose="020B0604020202020204" pitchFamily="34" charset="0"/>
              <a:cs typeface="Arial" panose="020B0604020202020204" pitchFamily="34" charset="0"/>
            </a:endParaRPr>
          </a:p>
        </p:txBody>
      </p:sp>
      <p:sp>
        <p:nvSpPr>
          <p:cNvPr id="4" name="TextBox 3"/>
          <p:cNvSpPr txBox="1"/>
          <p:nvPr/>
        </p:nvSpPr>
        <p:spPr>
          <a:xfrm>
            <a:off x="8748464" y="6381328"/>
            <a:ext cx="341760" cy="261610"/>
          </a:xfrm>
          <a:prstGeom prst="rect">
            <a:avLst/>
          </a:prstGeom>
          <a:noFill/>
        </p:spPr>
        <p:txBody>
          <a:bodyPr wrap="none" rtlCol="0">
            <a:spAutoFit/>
          </a:bodyPr>
          <a:lstStyle/>
          <a:p>
            <a:r>
              <a:rPr lang="ru-RU" sz="1100" dirty="0" smtClean="0">
                <a:latin typeface="Arial" panose="020B0604020202020204" pitchFamily="34" charset="0"/>
                <a:cs typeface="Arial" panose="020B0604020202020204" pitchFamily="34" charset="0"/>
              </a:rPr>
              <a:t>12</a:t>
            </a:r>
            <a:endParaRPr lang="ru-RU" sz="1100" dirty="0">
              <a:latin typeface="Arial" panose="020B0604020202020204" pitchFamily="34" charset="0"/>
              <a:cs typeface="Arial" panose="020B0604020202020204" pitchFamily="34" charset="0"/>
            </a:endParaRPr>
          </a:p>
        </p:txBody>
      </p:sp>
      <p:sp>
        <p:nvSpPr>
          <p:cNvPr id="16" name="Text Box 4"/>
          <p:cNvSpPr txBox="1">
            <a:spLocks noChangeArrowheads="1"/>
          </p:cNvSpPr>
          <p:nvPr/>
        </p:nvSpPr>
        <p:spPr bwMode="auto">
          <a:xfrm>
            <a:off x="287068" y="717957"/>
            <a:ext cx="8632276" cy="6432530"/>
          </a:xfrm>
          <a:prstGeom prst="rect">
            <a:avLst/>
          </a:prstGeom>
          <a:noFill/>
          <a:ln w="9525">
            <a:noFill/>
            <a:miter lim="800000"/>
            <a:headEnd/>
            <a:tailEnd/>
          </a:ln>
        </p:spPr>
        <p:txBody>
          <a:bodyPr wrap="square">
            <a:spAutoFit/>
          </a:bodyPr>
          <a:lstStyle/>
          <a:p>
            <a:pPr indent="457200" algn="just"/>
            <a:endParaRPr lang="ru-RU" sz="1200" b="1" dirty="0" smtClean="0">
              <a:solidFill>
                <a:srgbClr val="002060"/>
              </a:solidFill>
              <a:latin typeface="Arial" charset="0"/>
            </a:endParaRPr>
          </a:p>
          <a:p>
            <a:pPr algn="just"/>
            <a:r>
              <a:rPr lang="ru-RU" sz="1600" dirty="0" smtClean="0">
                <a:solidFill>
                  <a:srgbClr val="002060"/>
                </a:solidFill>
                <a:latin typeface="Arial" charset="0"/>
              </a:rPr>
              <a:t>*Оценив </a:t>
            </a:r>
            <a:r>
              <a:rPr lang="ru-RU" sz="1600" dirty="0">
                <a:solidFill>
                  <a:srgbClr val="002060"/>
                </a:solidFill>
                <a:latin typeface="Arial" charset="0"/>
              </a:rPr>
              <a:t>группы </a:t>
            </a:r>
            <a:r>
              <a:rPr lang="ru-RU" sz="1600" dirty="0" smtClean="0">
                <a:solidFill>
                  <a:srgbClr val="002060"/>
                </a:solidFill>
                <a:latin typeface="Arial" charset="0"/>
              </a:rPr>
              <a:t>«Результаты» </a:t>
            </a:r>
            <a:r>
              <a:rPr lang="ru-RU" sz="1600" dirty="0">
                <a:solidFill>
                  <a:srgbClr val="002060"/>
                </a:solidFill>
                <a:latin typeface="Arial" charset="0"/>
              </a:rPr>
              <a:t>оценка в баллах из 500 возможных например получилось </a:t>
            </a:r>
            <a:r>
              <a:rPr lang="ru-RU" sz="1600" b="1" dirty="0" smtClean="0">
                <a:solidFill>
                  <a:srgbClr val="C00000"/>
                </a:solidFill>
                <a:latin typeface="Arial" charset="0"/>
              </a:rPr>
              <a:t>318 </a:t>
            </a:r>
            <a:r>
              <a:rPr lang="ru-RU" sz="1600" b="1" dirty="0">
                <a:solidFill>
                  <a:srgbClr val="C00000"/>
                </a:solidFill>
                <a:latin typeface="Arial" charset="0"/>
              </a:rPr>
              <a:t>баллов</a:t>
            </a:r>
            <a:r>
              <a:rPr lang="ru-RU" sz="1600" dirty="0" smtClean="0">
                <a:solidFill>
                  <a:srgbClr val="002060"/>
                </a:solidFill>
                <a:latin typeface="Arial" charset="0"/>
              </a:rPr>
              <a:t>.</a:t>
            </a:r>
            <a:r>
              <a:rPr lang="ru-RU" sz="1600" dirty="0">
                <a:solidFill>
                  <a:schemeClr val="tx2"/>
                </a:solidFill>
                <a:latin typeface="Arial" panose="020B0604020202020204" pitchFamily="34" charset="0"/>
                <a:cs typeface="Arial" panose="020B0604020202020204" pitchFamily="34" charset="0"/>
              </a:rPr>
              <a:t> </a:t>
            </a:r>
            <a:r>
              <a:rPr lang="ru-RU" sz="1600" b="1" dirty="0" smtClean="0">
                <a:solidFill>
                  <a:srgbClr val="002060"/>
                </a:solidFill>
                <a:latin typeface="Arial" charset="0"/>
              </a:rPr>
              <a:t>Общая </a:t>
            </a:r>
            <a:r>
              <a:rPr lang="ru-RU" sz="1600" b="1" dirty="0">
                <a:solidFill>
                  <a:srgbClr val="002060"/>
                </a:solidFill>
                <a:latin typeface="Arial" charset="0"/>
              </a:rPr>
              <a:t>оценка организации на </a:t>
            </a:r>
            <a:r>
              <a:rPr lang="ru-RU" sz="1600" b="1" dirty="0" smtClean="0">
                <a:solidFill>
                  <a:srgbClr val="002060"/>
                </a:solidFill>
                <a:latin typeface="Arial" charset="0"/>
              </a:rPr>
              <a:t>примерах «Возможности» </a:t>
            </a:r>
            <a:r>
              <a:rPr lang="ru-RU" sz="1600" b="1" dirty="0" smtClean="0">
                <a:solidFill>
                  <a:srgbClr val="C00000"/>
                </a:solidFill>
                <a:latin typeface="Arial" charset="0"/>
              </a:rPr>
              <a:t>340 баллов + </a:t>
            </a:r>
            <a:r>
              <a:rPr lang="ru-RU" sz="1600" b="1" dirty="0" smtClean="0">
                <a:solidFill>
                  <a:srgbClr val="002060"/>
                </a:solidFill>
                <a:latin typeface="Arial" charset="0"/>
              </a:rPr>
              <a:t>«Результаты»</a:t>
            </a:r>
            <a:r>
              <a:rPr lang="ru-RU" sz="1600" b="1" dirty="0">
                <a:solidFill>
                  <a:srgbClr val="C00000"/>
                </a:solidFill>
                <a:latin typeface="Arial" charset="0"/>
              </a:rPr>
              <a:t> 318 баллов</a:t>
            </a:r>
            <a:r>
              <a:rPr lang="ru-RU" sz="1600" b="1" dirty="0" smtClean="0">
                <a:solidFill>
                  <a:srgbClr val="002060"/>
                </a:solidFill>
                <a:latin typeface="Arial" charset="0"/>
              </a:rPr>
              <a:t> получится самооценка организации: </a:t>
            </a:r>
            <a:r>
              <a:rPr lang="ru-RU" sz="1600" b="1" u="sng" dirty="0" smtClean="0">
                <a:solidFill>
                  <a:srgbClr val="C00000"/>
                </a:solidFill>
                <a:latin typeface="Arial" charset="0"/>
              </a:rPr>
              <a:t>650 </a:t>
            </a:r>
            <a:r>
              <a:rPr lang="ru-RU" sz="1600" b="1" u="sng" dirty="0">
                <a:solidFill>
                  <a:srgbClr val="C00000"/>
                </a:solidFill>
                <a:latin typeface="Arial" charset="0"/>
              </a:rPr>
              <a:t>баллов</a:t>
            </a:r>
            <a:r>
              <a:rPr lang="ru-RU" sz="1600" b="1" dirty="0">
                <a:solidFill>
                  <a:srgbClr val="C00000"/>
                </a:solidFill>
                <a:latin typeface="Arial" charset="0"/>
              </a:rPr>
              <a:t>. </a:t>
            </a:r>
            <a:endParaRPr lang="ru-RU" sz="1600" b="1" dirty="0">
              <a:solidFill>
                <a:srgbClr val="002060"/>
              </a:solidFill>
              <a:latin typeface="Arial" charset="0"/>
            </a:endParaRPr>
          </a:p>
          <a:p>
            <a:pPr algn="just"/>
            <a:endParaRPr lang="ru-RU" sz="1600" dirty="0" smtClean="0">
              <a:solidFill>
                <a:schemeClr val="tx2"/>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Ø"/>
            </a:pPr>
            <a:r>
              <a:rPr lang="ru-RU" sz="1600" dirty="0" smtClean="0">
                <a:solidFill>
                  <a:srgbClr val="002060"/>
                </a:solidFill>
                <a:latin typeface="Arial" panose="020B0604020202020204" pitchFamily="34" charset="0"/>
                <a:cs typeface="Arial" panose="020B0604020202020204" pitchFamily="34" charset="0"/>
              </a:rPr>
              <a:t>Оценка </a:t>
            </a:r>
            <a:r>
              <a:rPr lang="ru-RU" sz="1600" dirty="0">
                <a:solidFill>
                  <a:srgbClr val="002060"/>
                </a:solidFill>
                <a:latin typeface="Arial" panose="020B0604020202020204" pitchFamily="34" charset="0"/>
                <a:cs typeface="Arial" panose="020B0604020202020204" pitchFamily="34" charset="0"/>
              </a:rPr>
              <a:t>в процентах каждого критерия группы «результаты» </a:t>
            </a:r>
            <a:r>
              <a:rPr lang="ru-RU" sz="1600" b="1" dirty="0">
                <a:solidFill>
                  <a:srgbClr val="002060"/>
                </a:solidFill>
                <a:latin typeface="Arial" panose="020B0604020202020204" pitchFamily="34" charset="0"/>
                <a:cs typeface="Arial" panose="020B0604020202020204" pitchFamily="34" charset="0"/>
              </a:rPr>
              <a:t>(6-9</a:t>
            </a:r>
            <a:r>
              <a:rPr lang="ru-RU" sz="1600" dirty="0">
                <a:solidFill>
                  <a:srgbClr val="002060"/>
                </a:solidFill>
                <a:latin typeface="Arial" panose="020B0604020202020204" pitchFamily="34" charset="0"/>
                <a:cs typeface="Arial" panose="020B0604020202020204" pitchFamily="34" charset="0"/>
              </a:rPr>
              <a:t>) рассчитывается по общим процентным оценкам каждой составляющей критерия с учетом ее весомости в рамках критерия (6а – 0,75; 6б – 0,75; 7а – 0,75; 7б – 0,25) как средняя взвешенная для </a:t>
            </a:r>
            <a:r>
              <a:rPr lang="ru-RU" sz="1600" b="1" dirty="0">
                <a:solidFill>
                  <a:srgbClr val="002060"/>
                </a:solidFill>
                <a:latin typeface="Arial" panose="020B0604020202020204" pitchFamily="34" charset="0"/>
                <a:cs typeface="Arial" panose="020B0604020202020204" pitchFamily="34" charset="0"/>
              </a:rPr>
              <a:t>критериев 6 и 7 и средняя арифметическая для критерия 8 и 9.</a:t>
            </a:r>
          </a:p>
          <a:p>
            <a:pPr marL="171450" indent="-171450" algn="just">
              <a:buFont typeface="Wingdings" panose="05000000000000000000" pitchFamily="2" charset="2"/>
              <a:buChar char="Ø"/>
            </a:pPr>
            <a:r>
              <a:rPr lang="ru-RU" sz="1600" dirty="0">
                <a:solidFill>
                  <a:srgbClr val="002060"/>
                </a:solidFill>
                <a:latin typeface="Arial" panose="020B0604020202020204" pitchFamily="34" charset="0"/>
                <a:cs typeface="Arial" panose="020B0604020202020204" pitchFamily="34" charset="0"/>
              </a:rPr>
              <a:t>На основе выставленных оценок определяется общая (как правило, средняя по элементам) оценка в процентах по каждому </a:t>
            </a:r>
            <a:r>
              <a:rPr lang="ru-RU" sz="1600" dirty="0" err="1">
                <a:solidFill>
                  <a:srgbClr val="002060"/>
                </a:solidFill>
                <a:latin typeface="Arial" panose="020B0604020202020204" pitchFamily="34" charset="0"/>
                <a:cs typeface="Arial" panose="020B0604020202020204" pitchFamily="34" charset="0"/>
              </a:rPr>
              <a:t>субкритерию</a:t>
            </a:r>
            <a:r>
              <a:rPr lang="ru-RU" sz="1600" dirty="0">
                <a:solidFill>
                  <a:srgbClr val="002060"/>
                </a:solidFill>
                <a:latin typeface="Arial" panose="020B0604020202020204" pitchFamily="34" charset="0"/>
                <a:cs typeface="Arial" panose="020B0604020202020204" pitchFamily="34" charset="0"/>
              </a:rPr>
              <a:t> </a:t>
            </a:r>
            <a:r>
              <a:rPr lang="ru-RU" sz="1600" b="1" dirty="0">
                <a:solidFill>
                  <a:srgbClr val="002060"/>
                </a:solidFill>
                <a:latin typeface="Arial" panose="020B0604020202020204" pitchFamily="34" charset="0"/>
                <a:cs typeface="Arial" panose="020B0604020202020204" pitchFamily="34" charset="0"/>
              </a:rPr>
              <a:t>критериев 6-9 </a:t>
            </a:r>
            <a:r>
              <a:rPr lang="ru-RU" sz="1600" dirty="0">
                <a:solidFill>
                  <a:srgbClr val="002060"/>
                </a:solidFill>
                <a:latin typeface="Arial" panose="020B0604020202020204" pitchFamily="34" charset="0"/>
                <a:cs typeface="Arial" panose="020B0604020202020204" pitchFamily="34" charset="0"/>
              </a:rPr>
              <a:t>(6а,6б……9а,9б).</a:t>
            </a:r>
          </a:p>
          <a:p>
            <a:pPr marL="171450" indent="-171450" algn="just">
              <a:buFont typeface="Wingdings" panose="05000000000000000000" pitchFamily="2" charset="2"/>
              <a:buChar char="Ø"/>
            </a:pPr>
            <a:r>
              <a:rPr lang="ru-RU" sz="1600" dirty="0" smtClean="0">
                <a:solidFill>
                  <a:srgbClr val="002060"/>
                </a:solidFill>
                <a:latin typeface="Arial" panose="020B0604020202020204" pitchFamily="34" charset="0"/>
                <a:cs typeface="Arial" panose="020B0604020202020204" pitchFamily="34" charset="0"/>
              </a:rPr>
              <a:t>Оценка </a:t>
            </a:r>
            <a:r>
              <a:rPr lang="ru-RU" sz="1600" dirty="0">
                <a:solidFill>
                  <a:srgbClr val="002060"/>
                </a:solidFill>
                <a:latin typeface="Arial" panose="020B0604020202020204" pitchFamily="34" charset="0"/>
                <a:cs typeface="Arial" panose="020B0604020202020204" pitchFamily="34" charset="0"/>
              </a:rPr>
              <a:t>каждого критерия в процентах переводится в соответствующее количество баллов с учетом его коэффициента весомости в модели для критериев 6, 7, 8 и 9 соответственно 1,5; 1,0; 1,0 и 1,5. (см. слайд 4)</a:t>
            </a:r>
          </a:p>
          <a:p>
            <a:pPr indent="457200" algn="just"/>
            <a:endParaRPr lang="ru-RU" sz="1600" dirty="0" smtClean="0">
              <a:solidFill>
                <a:srgbClr val="002060"/>
              </a:solidFill>
              <a:latin typeface="Arial" charset="0"/>
            </a:endParaRPr>
          </a:p>
          <a:p>
            <a:pPr indent="457200" algn="just"/>
            <a:r>
              <a:rPr lang="ru-RU" sz="1600" dirty="0" smtClean="0">
                <a:solidFill>
                  <a:srgbClr val="002060"/>
                </a:solidFill>
                <a:latin typeface="Arial" charset="0"/>
              </a:rPr>
              <a:t>Общая </a:t>
            </a:r>
            <a:r>
              <a:rPr lang="ru-RU" sz="1600" dirty="0">
                <a:solidFill>
                  <a:srgbClr val="002060"/>
                </a:solidFill>
                <a:latin typeface="Arial" charset="0"/>
              </a:rPr>
              <a:t>оценка организации определяется путем суммирования баллов, полученных по каждому критерию, и выражается суммарным количеством баллов в таблице «РЕЗУЛЬТАТЫ ОБЩЕЙ ОЦЕНКИ (САМООЦЕНКИ</a:t>
            </a:r>
            <a:r>
              <a:rPr lang="ru-RU" sz="1600" dirty="0" smtClean="0">
                <a:solidFill>
                  <a:srgbClr val="002060"/>
                </a:solidFill>
                <a:latin typeface="Arial" charset="0"/>
              </a:rPr>
              <a:t>)». </a:t>
            </a:r>
          </a:p>
          <a:p>
            <a:pPr indent="457200" algn="just"/>
            <a:endParaRPr lang="ru-RU" sz="1600" dirty="0" smtClean="0">
              <a:solidFill>
                <a:srgbClr val="002060"/>
              </a:solidFill>
              <a:latin typeface="Arial" charset="0"/>
            </a:endParaRPr>
          </a:p>
          <a:p>
            <a:pPr indent="457200" algn="just"/>
            <a:r>
              <a:rPr lang="ru-RU" sz="1600" dirty="0" smtClean="0">
                <a:solidFill>
                  <a:srgbClr val="002060"/>
                </a:solidFill>
                <a:latin typeface="Arial" charset="0"/>
              </a:rPr>
              <a:t>Следует </a:t>
            </a:r>
            <a:r>
              <a:rPr lang="ru-RU" sz="1600" dirty="0">
                <a:solidFill>
                  <a:srgbClr val="002060"/>
                </a:solidFill>
                <a:latin typeface="Arial" charset="0"/>
              </a:rPr>
              <a:t>учитывать, что хорошие результаты не всегда подразумевают положительные тенденции. Например, удержание сегмента рынка или объема продажи на постоянном уровне в период общего спада производства можно рассматривать как хороший результат. В таких случаях организация, участвующая в конкурсе, должна дать в своих материалах соответствующий комментарий, который прояснит ситуацию.</a:t>
            </a:r>
          </a:p>
          <a:p>
            <a:pPr algn="just"/>
            <a:r>
              <a:rPr lang="en-US" sz="1600" b="1" dirty="0" smtClean="0">
                <a:solidFill>
                  <a:srgbClr val="002060"/>
                </a:solidFill>
                <a:latin typeface="Arial" charset="0"/>
              </a:rPr>
              <a:t> </a:t>
            </a:r>
            <a:endParaRPr lang="ru-RU" sz="1600" b="1" dirty="0" smtClean="0">
              <a:solidFill>
                <a:srgbClr val="002060"/>
              </a:solidFill>
              <a:latin typeface="Arial" charset="0"/>
            </a:endParaRPr>
          </a:p>
        </p:txBody>
      </p:sp>
    </p:spTree>
    <p:extLst>
      <p:ext uri="{BB962C8B-B14F-4D97-AF65-F5344CB8AC3E}">
        <p14:creationId xmlns:p14="http://schemas.microsoft.com/office/powerpoint/2010/main" val="2050722121"/>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8288" cy="387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748464" y="6381328"/>
            <a:ext cx="284052" cy="307777"/>
          </a:xfrm>
          <a:prstGeom prst="rect">
            <a:avLst/>
          </a:prstGeom>
          <a:noFill/>
        </p:spPr>
        <p:txBody>
          <a:bodyPr wrap="none" rtlCol="0">
            <a:spAutoFit/>
          </a:bodyPr>
          <a:lstStyle/>
          <a:p>
            <a:r>
              <a:rPr lang="ru-RU" sz="1400" dirty="0" smtClean="0">
                <a:latin typeface="Arial" panose="020B0604020202020204" pitchFamily="34" charset="0"/>
                <a:cs typeface="Arial" panose="020B0604020202020204" pitchFamily="34" charset="0"/>
              </a:rPr>
              <a:t>8</a:t>
            </a:r>
            <a:endParaRPr lang="ru-RU" sz="1400" dirty="0">
              <a:latin typeface="Arial" panose="020B0604020202020204" pitchFamily="34" charset="0"/>
              <a:cs typeface="Arial" panose="020B0604020202020204" pitchFamily="34" charset="0"/>
            </a:endParaRPr>
          </a:p>
        </p:txBody>
      </p:sp>
      <p:sp>
        <p:nvSpPr>
          <p:cNvPr id="15" name="Rectangle 2"/>
          <p:cNvSpPr>
            <a:spLocks noChangeArrowheads="1"/>
          </p:cNvSpPr>
          <p:nvPr/>
        </p:nvSpPr>
        <p:spPr bwMode="auto">
          <a:xfrm>
            <a:off x="254267" y="815125"/>
            <a:ext cx="9116550" cy="44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17" name="Rectangle 3"/>
          <p:cNvSpPr>
            <a:spLocks noChangeArrowheads="1"/>
          </p:cNvSpPr>
          <p:nvPr/>
        </p:nvSpPr>
        <p:spPr bwMode="auto">
          <a:xfrm>
            <a:off x="101479" y="3096542"/>
            <a:ext cx="9916682" cy="50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24" name="Таблица 23"/>
          <p:cNvGraphicFramePr>
            <a:graphicFrameLocks noGrp="1"/>
          </p:cNvGraphicFramePr>
          <p:nvPr>
            <p:extLst/>
          </p:nvPr>
        </p:nvGraphicFramePr>
        <p:xfrm>
          <a:off x="206541" y="2508851"/>
          <a:ext cx="8730917" cy="1388991"/>
        </p:xfrm>
        <a:graphic>
          <a:graphicData uri="http://schemas.openxmlformats.org/drawingml/2006/table">
            <a:tbl>
              <a:tblPr firstRow="1" firstCol="1" lastRow="1" lastCol="1" bandRow="1" bandCol="1"/>
              <a:tblGrid>
                <a:gridCol w="2874043">
                  <a:extLst>
                    <a:ext uri="{9D8B030D-6E8A-4147-A177-3AD203B41FA5}">
                      <a16:colId xmlns:a16="http://schemas.microsoft.com/office/drawing/2014/main" val="2315659448"/>
                    </a:ext>
                  </a:extLst>
                </a:gridCol>
                <a:gridCol w="163474">
                  <a:extLst>
                    <a:ext uri="{9D8B030D-6E8A-4147-A177-3AD203B41FA5}">
                      <a16:colId xmlns:a16="http://schemas.microsoft.com/office/drawing/2014/main" val="3191866444"/>
                    </a:ext>
                  </a:extLst>
                </a:gridCol>
                <a:gridCol w="245212">
                  <a:extLst>
                    <a:ext uri="{9D8B030D-6E8A-4147-A177-3AD203B41FA5}">
                      <a16:colId xmlns:a16="http://schemas.microsoft.com/office/drawing/2014/main" val="51976995"/>
                    </a:ext>
                  </a:extLst>
                </a:gridCol>
                <a:gridCol w="244636">
                  <a:extLst>
                    <a:ext uri="{9D8B030D-6E8A-4147-A177-3AD203B41FA5}">
                      <a16:colId xmlns:a16="http://schemas.microsoft.com/office/drawing/2014/main" val="1870123103"/>
                    </a:ext>
                  </a:extLst>
                </a:gridCol>
                <a:gridCol w="389691">
                  <a:extLst>
                    <a:ext uri="{9D8B030D-6E8A-4147-A177-3AD203B41FA5}">
                      <a16:colId xmlns:a16="http://schemas.microsoft.com/office/drawing/2014/main" val="2715416652"/>
                    </a:ext>
                  </a:extLst>
                </a:gridCol>
                <a:gridCol w="262480">
                  <a:extLst>
                    <a:ext uri="{9D8B030D-6E8A-4147-A177-3AD203B41FA5}">
                      <a16:colId xmlns:a16="http://schemas.microsoft.com/office/drawing/2014/main" val="2910957727"/>
                    </a:ext>
                  </a:extLst>
                </a:gridCol>
                <a:gridCol w="244636">
                  <a:extLst>
                    <a:ext uri="{9D8B030D-6E8A-4147-A177-3AD203B41FA5}">
                      <a16:colId xmlns:a16="http://schemas.microsoft.com/office/drawing/2014/main" val="1066729267"/>
                    </a:ext>
                  </a:extLst>
                </a:gridCol>
                <a:gridCol w="244636">
                  <a:extLst>
                    <a:ext uri="{9D8B030D-6E8A-4147-A177-3AD203B41FA5}">
                      <a16:colId xmlns:a16="http://schemas.microsoft.com/office/drawing/2014/main" val="33472246"/>
                    </a:ext>
                  </a:extLst>
                </a:gridCol>
                <a:gridCol w="245788">
                  <a:extLst>
                    <a:ext uri="{9D8B030D-6E8A-4147-A177-3AD203B41FA5}">
                      <a16:colId xmlns:a16="http://schemas.microsoft.com/office/drawing/2014/main" val="1220678724"/>
                    </a:ext>
                  </a:extLst>
                </a:gridCol>
                <a:gridCol w="226216">
                  <a:extLst>
                    <a:ext uri="{9D8B030D-6E8A-4147-A177-3AD203B41FA5}">
                      <a16:colId xmlns:a16="http://schemas.microsoft.com/office/drawing/2014/main" val="498827194"/>
                    </a:ext>
                  </a:extLst>
                </a:gridCol>
                <a:gridCol w="263055">
                  <a:extLst>
                    <a:ext uri="{9D8B030D-6E8A-4147-A177-3AD203B41FA5}">
                      <a16:colId xmlns:a16="http://schemas.microsoft.com/office/drawing/2014/main" val="55201021"/>
                    </a:ext>
                  </a:extLst>
                </a:gridCol>
                <a:gridCol w="244636">
                  <a:extLst>
                    <a:ext uri="{9D8B030D-6E8A-4147-A177-3AD203B41FA5}">
                      <a16:colId xmlns:a16="http://schemas.microsoft.com/office/drawing/2014/main" val="2792190286"/>
                    </a:ext>
                  </a:extLst>
                </a:gridCol>
                <a:gridCol w="244636">
                  <a:extLst>
                    <a:ext uri="{9D8B030D-6E8A-4147-A177-3AD203B41FA5}">
                      <a16:colId xmlns:a16="http://schemas.microsoft.com/office/drawing/2014/main" val="4217692054"/>
                    </a:ext>
                  </a:extLst>
                </a:gridCol>
                <a:gridCol w="244636">
                  <a:extLst>
                    <a:ext uri="{9D8B030D-6E8A-4147-A177-3AD203B41FA5}">
                      <a16:colId xmlns:a16="http://schemas.microsoft.com/office/drawing/2014/main" val="1252880928"/>
                    </a:ext>
                  </a:extLst>
                </a:gridCol>
                <a:gridCol w="226792">
                  <a:extLst>
                    <a:ext uri="{9D8B030D-6E8A-4147-A177-3AD203B41FA5}">
                      <a16:colId xmlns:a16="http://schemas.microsoft.com/office/drawing/2014/main" val="1164167403"/>
                    </a:ext>
                  </a:extLst>
                </a:gridCol>
                <a:gridCol w="263631">
                  <a:extLst>
                    <a:ext uri="{9D8B030D-6E8A-4147-A177-3AD203B41FA5}">
                      <a16:colId xmlns:a16="http://schemas.microsoft.com/office/drawing/2014/main" val="3051732356"/>
                    </a:ext>
                  </a:extLst>
                </a:gridCol>
                <a:gridCol w="244636">
                  <a:extLst>
                    <a:ext uri="{9D8B030D-6E8A-4147-A177-3AD203B41FA5}">
                      <a16:colId xmlns:a16="http://schemas.microsoft.com/office/drawing/2014/main" val="2030495016"/>
                    </a:ext>
                  </a:extLst>
                </a:gridCol>
                <a:gridCol w="245212">
                  <a:extLst>
                    <a:ext uri="{9D8B030D-6E8A-4147-A177-3AD203B41FA5}">
                      <a16:colId xmlns:a16="http://schemas.microsoft.com/office/drawing/2014/main" val="3479055594"/>
                    </a:ext>
                  </a:extLst>
                </a:gridCol>
                <a:gridCol w="244636">
                  <a:extLst>
                    <a:ext uri="{9D8B030D-6E8A-4147-A177-3AD203B41FA5}">
                      <a16:colId xmlns:a16="http://schemas.microsoft.com/office/drawing/2014/main" val="4269608065"/>
                    </a:ext>
                  </a:extLst>
                </a:gridCol>
                <a:gridCol w="226216">
                  <a:extLst>
                    <a:ext uri="{9D8B030D-6E8A-4147-A177-3AD203B41FA5}">
                      <a16:colId xmlns:a16="http://schemas.microsoft.com/office/drawing/2014/main" val="1421678012"/>
                    </a:ext>
                  </a:extLst>
                </a:gridCol>
                <a:gridCol w="425955">
                  <a:extLst>
                    <a:ext uri="{9D8B030D-6E8A-4147-A177-3AD203B41FA5}">
                      <a16:colId xmlns:a16="http://schemas.microsoft.com/office/drawing/2014/main" val="2797540911"/>
                    </a:ext>
                  </a:extLst>
                </a:gridCol>
                <a:gridCol w="408111">
                  <a:extLst>
                    <a:ext uri="{9D8B030D-6E8A-4147-A177-3AD203B41FA5}">
                      <a16:colId xmlns:a16="http://schemas.microsoft.com/office/drawing/2014/main" val="153013437"/>
                    </a:ext>
                  </a:extLst>
                </a:gridCol>
                <a:gridCol w="307953">
                  <a:extLst>
                    <a:ext uri="{9D8B030D-6E8A-4147-A177-3AD203B41FA5}">
                      <a16:colId xmlns:a16="http://schemas.microsoft.com/office/drawing/2014/main" val="2355818131"/>
                    </a:ext>
                  </a:extLst>
                </a:gridCol>
              </a:tblGrid>
              <a:tr h="275525">
                <a:tc>
                  <a:txBody>
                    <a:bodyPr/>
                    <a:lstStyle/>
                    <a:p>
                      <a:pPr marL="67945" algn="ctr">
                        <a:lnSpc>
                          <a:spcPts val="1160"/>
                        </a:lnSpc>
                        <a:spcAft>
                          <a:spcPts val="0"/>
                        </a:spcAft>
                      </a:pPr>
                      <a:r>
                        <a:rPr lang="en-US" sz="900" b="1" dirty="0" err="1">
                          <a:effectLst/>
                          <a:latin typeface="Times New Roman" panose="02020603050405020304" pitchFamily="18" charset="0"/>
                          <a:ea typeface="Arial" panose="020B0604020202020204" pitchFamily="34" charset="0"/>
                        </a:rPr>
                        <a:t>Развертывание</a:t>
                      </a:r>
                      <a:r>
                        <a:rPr lang="en-US" sz="900" b="1" dirty="0">
                          <a:effectLst/>
                          <a:latin typeface="Times New Roman" panose="02020603050405020304" pitchFamily="18" charset="0"/>
                          <a:ea typeface="Arial" panose="020B0604020202020204" pitchFamily="34" charset="0"/>
                        </a:rPr>
                        <a:t> </a:t>
                      </a:r>
                      <a:r>
                        <a:rPr lang="en-US" sz="900" b="1" dirty="0" err="1">
                          <a:effectLst/>
                          <a:latin typeface="Times New Roman" panose="02020603050405020304" pitchFamily="18" charset="0"/>
                          <a:ea typeface="Arial" panose="020B0604020202020204" pitchFamily="34" charset="0"/>
                        </a:rPr>
                        <a:t>подхода</a:t>
                      </a:r>
                      <a:r>
                        <a:rPr lang="en-US" sz="900" b="1" dirty="0">
                          <a:effectLst/>
                          <a:latin typeface="Times New Roman" panose="02020603050405020304" pitchFamily="18" charset="0"/>
                          <a:ea typeface="Arial" panose="020B0604020202020204" pitchFamily="34" charset="0"/>
                        </a:rPr>
                        <a:t>:</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426085" marR="420370" algn="ctr">
                        <a:lnSpc>
                          <a:spcPts val="1030"/>
                        </a:lnSpc>
                        <a:spcAft>
                          <a:spcPts val="0"/>
                        </a:spcAft>
                      </a:pPr>
                      <a:r>
                        <a:rPr lang="en-US" sz="900">
                          <a:effectLst/>
                          <a:latin typeface="Times New Roman" panose="02020603050405020304" pitchFamily="18" charset="0"/>
                          <a:ea typeface="Arial" panose="020B0604020202020204" pitchFamily="34" charset="0"/>
                        </a:rPr>
                        <a:t>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77470" marR="71755" algn="ctr">
                        <a:lnSpc>
                          <a:spcPts val="1030"/>
                        </a:lnSpc>
                        <a:spcAft>
                          <a:spcPts val="0"/>
                        </a:spcAft>
                      </a:pPr>
                      <a:r>
                        <a:rPr lang="en-US" sz="900">
                          <a:effectLst/>
                          <a:latin typeface="Times New Roman" panose="02020603050405020304" pitchFamily="18" charset="0"/>
                          <a:ea typeface="Arial" panose="020B0604020202020204" pitchFamily="34" charset="0"/>
                        </a:rPr>
                        <a:t>25%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71120" marR="64135" algn="ctr">
                        <a:lnSpc>
                          <a:spcPts val="1030"/>
                        </a:lnSpc>
                        <a:spcAft>
                          <a:spcPts val="0"/>
                        </a:spcAft>
                      </a:pPr>
                      <a:r>
                        <a:rPr lang="en-US" sz="900">
                          <a:effectLst/>
                          <a:latin typeface="Times New Roman" panose="02020603050405020304" pitchFamily="18" charset="0"/>
                          <a:ea typeface="Arial" panose="020B0604020202020204" pitchFamily="34" charset="0"/>
                        </a:rPr>
                        <a:t>50%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521970" marR="514985" algn="ctr">
                        <a:lnSpc>
                          <a:spcPts val="1030"/>
                        </a:lnSpc>
                        <a:spcAft>
                          <a:spcPts val="0"/>
                        </a:spcAft>
                      </a:pPr>
                      <a:r>
                        <a:rPr lang="en-US" sz="900">
                          <a:effectLst/>
                          <a:latin typeface="Times New Roman" panose="02020603050405020304" pitchFamily="18" charset="0"/>
                          <a:ea typeface="Arial" panose="020B0604020202020204" pitchFamily="34" charset="0"/>
                        </a:rPr>
                        <a:t>75%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ts val="1030"/>
                        </a:lnSpc>
                        <a:spcAft>
                          <a:spcPts val="0"/>
                        </a:spcAft>
                      </a:pPr>
                      <a:r>
                        <a:rPr lang="en-US" sz="900">
                          <a:effectLst/>
                          <a:latin typeface="Times New Roman" panose="02020603050405020304" pitchFamily="18" charset="0"/>
                          <a:ea typeface="Arial" panose="020B0604020202020204" pitchFamily="34" charset="0"/>
                        </a:rPr>
                        <a:t>100%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201864435"/>
                  </a:ext>
                </a:extLst>
              </a:tr>
              <a:tr h="289301">
                <a:tc>
                  <a:txBody>
                    <a:bodyPr/>
                    <a:lstStyle/>
                    <a:p>
                      <a:pPr marL="67945" marR="109855">
                        <a:lnSpc>
                          <a:spcPts val="1005"/>
                        </a:lnSpc>
                        <a:spcAft>
                          <a:spcPts val="0"/>
                        </a:spcAft>
                        <a:tabLst>
                          <a:tab pos="190500" algn="l"/>
                        </a:tabLst>
                      </a:pPr>
                      <a:r>
                        <a:rPr lang="en-US" sz="900" b="1" dirty="0" err="1">
                          <a:effectLst/>
                          <a:latin typeface="Times New Roman" panose="02020603050405020304" pitchFamily="18" charset="0"/>
                          <a:ea typeface="Arial" panose="020B0604020202020204" pitchFamily="34" charset="0"/>
                        </a:rPr>
                        <a:t>Полнота</a:t>
                      </a:r>
                      <a:r>
                        <a:rPr lang="en-US" sz="900" b="1" dirty="0">
                          <a:effectLst/>
                          <a:latin typeface="Times New Roman" panose="02020603050405020304" pitchFamily="18" charset="0"/>
                          <a:ea typeface="Arial" panose="020B0604020202020204" pitchFamily="34" charset="0"/>
                        </a:rPr>
                        <a:t> </a:t>
                      </a:r>
                      <a:r>
                        <a:rPr lang="en-US" sz="900" b="1" dirty="0" err="1">
                          <a:effectLst/>
                          <a:latin typeface="Times New Roman" panose="02020603050405020304" pitchFamily="18" charset="0"/>
                          <a:ea typeface="Arial" panose="020B0604020202020204" pitchFamily="34" charset="0"/>
                        </a:rPr>
                        <a:t>внедрения</a:t>
                      </a:r>
                      <a:r>
                        <a:rPr lang="en-US" sz="900" b="1" dirty="0">
                          <a:effectLst/>
                          <a:latin typeface="Times New Roman" panose="02020603050405020304" pitchFamily="18" charset="0"/>
                          <a:ea typeface="Arial" panose="020B0604020202020204" pitchFamily="34" charset="0"/>
                        </a:rPr>
                        <a:t>:</a:t>
                      </a:r>
                      <a:endParaRPr lang="ru-RU" sz="900" dirty="0">
                        <a:effectLst/>
                        <a:latin typeface="Times New Roman" panose="02020603050405020304" pitchFamily="18" charset="0"/>
                        <a:ea typeface="Times New Roman" panose="02020603050405020304" pitchFamily="18" charset="0"/>
                      </a:endParaRPr>
                    </a:p>
                    <a:p>
                      <a:pPr marL="342900" marR="109855" lvl="0" indent="-342900">
                        <a:lnSpc>
                          <a:spcPts val="1030"/>
                        </a:lnSpc>
                        <a:spcBef>
                          <a:spcPts val="110"/>
                        </a:spcBef>
                        <a:spcAft>
                          <a:spcPts val="0"/>
                        </a:spcAft>
                        <a:buSzPts val="900"/>
                        <a:buFont typeface="Symbol" panose="05050102010706020507" pitchFamily="18" charset="2"/>
                        <a:buChar char=""/>
                        <a:tabLst>
                          <a:tab pos="180340" algn="l"/>
                          <a:tab pos="269875" algn="l"/>
                        </a:tabLst>
                      </a:pPr>
                      <a:r>
                        <a:rPr lang="ru-RU" sz="900" dirty="0">
                          <a:effectLst/>
                          <a:latin typeface="Times New Roman" panose="02020603050405020304" pitchFamily="18" charset="0"/>
                          <a:ea typeface="Arial" panose="020B0604020202020204" pitchFamily="34" charset="0"/>
                          <a:cs typeface="Symbol" panose="05050102010706020507" pitchFamily="18" charset="2"/>
                        </a:rPr>
                        <a:t>подход внедрен в соответствующих областях</a:t>
                      </a:r>
                      <a:endParaRPr lang="ru-RU" sz="900" dirty="0">
                        <a:effectLst/>
                        <a:latin typeface="Times New Roman" panose="02020603050405020304" pitchFamily="18" charset="0"/>
                        <a:ea typeface="Symbol" panose="05050102010706020507" pitchFamily="18" charset="2"/>
                        <a:cs typeface="Symbol" panose="05050102010706020507" pitchFamily="18" charset="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ts val="1030"/>
                        </a:lnSpc>
                        <a:spcAft>
                          <a:spcPts val="0"/>
                        </a:spcAft>
                      </a:pPr>
                      <a:r>
                        <a:rPr lang="en-US" sz="900" dirty="0" err="1">
                          <a:effectLst/>
                          <a:latin typeface="Times New Roman" panose="02020603050405020304" pitchFamily="18" charset="0"/>
                          <a:ea typeface="Arial" panose="020B0604020202020204" pitchFamily="34" charset="0"/>
                        </a:rPr>
                        <a:t>Нет</a:t>
                      </a:r>
                      <a:r>
                        <a:rPr lang="en-US" sz="900" dirty="0">
                          <a:effectLst/>
                          <a:latin typeface="Times New Roman" panose="02020603050405020304" pitchFamily="18" charset="0"/>
                          <a:ea typeface="Arial" panose="020B0604020202020204" pitchFamily="34" charset="0"/>
                        </a:rPr>
                        <a:t> </a:t>
                      </a:r>
                      <a:r>
                        <a:rPr lang="en-US" sz="900" dirty="0" err="1">
                          <a:effectLst/>
                          <a:latin typeface="Times New Roman" panose="02020603050405020304" pitchFamily="18" charset="0"/>
                          <a:ea typeface="Arial" panose="020B0604020202020204" pitchFamily="34" charset="0"/>
                        </a:rPr>
                        <a:t>свидетельств</a:t>
                      </a:r>
                      <a:r>
                        <a:rPr lang="en-US" sz="900" dirty="0">
                          <a:effectLst/>
                          <a:latin typeface="Times New Roman" panose="02020603050405020304" pitchFamily="18" charset="0"/>
                          <a:ea typeface="Arial" panose="020B0604020202020204" pitchFamily="34" charset="0"/>
                        </a:rPr>
                        <a:t> </a:t>
                      </a:r>
                      <a:r>
                        <a:rPr lang="en-US" sz="900" dirty="0" err="1">
                          <a:effectLst/>
                          <a:latin typeface="Times New Roman" panose="02020603050405020304" pitchFamily="18" charset="0"/>
                          <a:ea typeface="Arial" panose="020B0604020202020204" pitchFamily="34" charset="0"/>
                        </a:rPr>
                        <a:t>или</a:t>
                      </a:r>
                      <a:r>
                        <a:rPr lang="en-US" sz="900" dirty="0">
                          <a:effectLst/>
                          <a:latin typeface="Times New Roman" panose="02020603050405020304" pitchFamily="18" charset="0"/>
                          <a:ea typeface="Arial" panose="020B0604020202020204" pitchFamily="34" charset="0"/>
                        </a:rPr>
                        <a:t> </a:t>
                      </a:r>
                      <a:r>
                        <a:rPr lang="en-US" sz="900" dirty="0" err="1">
                          <a:effectLst/>
                          <a:latin typeface="Times New Roman" panose="02020603050405020304" pitchFamily="18" charset="0"/>
                          <a:ea typeface="Arial" panose="020B0604020202020204" pitchFamily="34" charset="0"/>
                        </a:rPr>
                        <a:t>случайные</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110490" marR="95250" indent="222250">
                        <a:spcAft>
                          <a:spcPts val="0"/>
                        </a:spcAft>
                      </a:pPr>
                      <a:r>
                        <a:rPr lang="en-US" sz="900">
                          <a:effectLst/>
                          <a:latin typeface="Times New Roman" panose="02020603050405020304" pitchFamily="18" charset="0"/>
                          <a:ea typeface="Arial" panose="020B0604020202020204" pitchFamily="34" charset="0"/>
                        </a:rPr>
                        <a:t>Внедрен в ¼ возможных областей</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109855" marR="94615" indent="222250">
                        <a:spcAft>
                          <a:spcPts val="0"/>
                        </a:spcAft>
                      </a:pPr>
                      <a:r>
                        <a:rPr lang="en-US" sz="900">
                          <a:effectLst/>
                          <a:latin typeface="Times New Roman" panose="02020603050405020304" pitchFamily="18" charset="0"/>
                          <a:ea typeface="Arial" panose="020B0604020202020204" pitchFamily="34" charset="0"/>
                        </a:rPr>
                        <a:t>Внедрен в ½ возможных областей</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111125" marR="95250" indent="222250">
                        <a:spcAft>
                          <a:spcPts val="0"/>
                        </a:spcAft>
                      </a:pPr>
                      <a:r>
                        <a:rPr lang="en-US" sz="900">
                          <a:effectLst/>
                          <a:latin typeface="Times New Roman" panose="02020603050405020304" pitchFamily="18" charset="0"/>
                          <a:ea typeface="Arial" panose="020B0604020202020204" pitchFamily="34" charset="0"/>
                        </a:rPr>
                        <a:t>Внедрен в ¾ возможных областей</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marR="144145" algn="ctr">
                        <a:spcAft>
                          <a:spcPts val="0"/>
                        </a:spcAft>
                      </a:pPr>
                      <a:r>
                        <a:rPr lang="ru-RU" sz="900">
                          <a:effectLst/>
                          <a:latin typeface="Times New Roman" panose="02020603050405020304" pitchFamily="18" charset="0"/>
                          <a:ea typeface="Arial" panose="020B0604020202020204" pitchFamily="34" charset="0"/>
                        </a:rPr>
                        <a:t>Внедрен во всех возможных областях</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332944546"/>
                  </a:ext>
                </a:extLst>
              </a:tr>
              <a:tr h="564826">
                <a:tc>
                  <a:txBody>
                    <a:bodyPr/>
                    <a:lstStyle/>
                    <a:p>
                      <a:pPr marL="67945" marR="109855">
                        <a:lnSpc>
                          <a:spcPts val="995"/>
                        </a:lnSpc>
                        <a:spcAft>
                          <a:spcPts val="0"/>
                        </a:spcAft>
                        <a:tabLst>
                          <a:tab pos="190500" algn="l"/>
                        </a:tabLst>
                      </a:pPr>
                      <a:r>
                        <a:rPr lang="en-US" sz="900" b="1" dirty="0" err="1">
                          <a:effectLst/>
                          <a:latin typeface="Times New Roman" panose="02020603050405020304" pitchFamily="18" charset="0"/>
                          <a:ea typeface="Arial" panose="020B0604020202020204" pitchFamily="34" charset="0"/>
                        </a:rPr>
                        <a:t>Системность</a:t>
                      </a:r>
                      <a:r>
                        <a:rPr lang="en-US" sz="900" b="1" dirty="0">
                          <a:effectLst/>
                          <a:latin typeface="Times New Roman" panose="02020603050405020304" pitchFamily="18" charset="0"/>
                          <a:ea typeface="Arial" panose="020B0604020202020204" pitchFamily="34" charset="0"/>
                        </a:rPr>
                        <a:t>:</a:t>
                      </a:r>
                      <a:endParaRPr lang="ru-RU" sz="900" dirty="0">
                        <a:effectLst/>
                        <a:latin typeface="Times New Roman" panose="02020603050405020304" pitchFamily="18" charset="0"/>
                        <a:ea typeface="Times New Roman" panose="02020603050405020304" pitchFamily="18" charset="0"/>
                      </a:endParaRPr>
                    </a:p>
                    <a:p>
                      <a:pPr marL="342900" marR="109855" lvl="0" indent="-342900">
                        <a:lnSpc>
                          <a:spcPts val="1030"/>
                        </a:lnSpc>
                        <a:spcBef>
                          <a:spcPts val="110"/>
                        </a:spcBef>
                        <a:spcAft>
                          <a:spcPts val="0"/>
                        </a:spcAft>
                        <a:buSzPts val="900"/>
                        <a:buFont typeface="Symbol" panose="05050102010706020507" pitchFamily="18" charset="2"/>
                        <a:buChar char=""/>
                        <a:tabLst>
                          <a:tab pos="180340" algn="l"/>
                        </a:tabLst>
                      </a:pPr>
                      <a:r>
                        <a:rPr lang="ru-RU" sz="900" dirty="0">
                          <a:effectLst/>
                          <a:latin typeface="Times New Roman" panose="02020603050405020304" pitchFamily="18" charset="0"/>
                          <a:ea typeface="Arial" panose="020B0604020202020204" pitchFamily="34" charset="0"/>
                          <a:cs typeface="Symbol" panose="05050102010706020507" pitchFamily="18" charset="2"/>
                        </a:rPr>
                        <a:t>подход развернут своевременно, структурировано с возможностью реагировать на изменения среды при необходимости</a:t>
                      </a:r>
                      <a:endParaRPr lang="ru-RU" sz="900" dirty="0">
                        <a:effectLst/>
                        <a:latin typeface="Times New Roman" panose="02020603050405020304" pitchFamily="18" charset="0"/>
                        <a:ea typeface="Symbol" panose="05050102010706020507" pitchFamily="18" charset="2"/>
                        <a:cs typeface="Symbol" panose="05050102010706020507" pitchFamily="18" charset="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138430" marR="130810" indent="-1905" algn="ctr">
                        <a:spcAft>
                          <a:spcPts val="0"/>
                        </a:spcAft>
                      </a:pPr>
                      <a:r>
                        <a:rPr lang="en-US" sz="900" dirty="0" err="1">
                          <a:effectLst/>
                          <a:latin typeface="Times New Roman" panose="02020603050405020304" pitchFamily="18" charset="0"/>
                          <a:ea typeface="Arial" panose="020B0604020202020204" pitchFamily="34" charset="0"/>
                        </a:rPr>
                        <a:t>Нет</a:t>
                      </a:r>
                      <a:r>
                        <a:rPr lang="en-US" sz="900" dirty="0">
                          <a:effectLst/>
                          <a:latin typeface="Times New Roman" panose="02020603050405020304" pitchFamily="18" charset="0"/>
                          <a:ea typeface="Arial" panose="020B0604020202020204" pitchFamily="34" charset="0"/>
                        </a:rPr>
                        <a:t> </a:t>
                      </a:r>
                      <a:r>
                        <a:rPr lang="en-US" sz="900" dirty="0" err="1">
                          <a:effectLst/>
                          <a:latin typeface="Times New Roman" panose="02020603050405020304" pitchFamily="18" charset="0"/>
                          <a:ea typeface="Arial" panose="020B0604020202020204" pitchFamily="34" charset="0"/>
                        </a:rPr>
                        <a:t>свидетельств</a:t>
                      </a:r>
                      <a:r>
                        <a:rPr lang="en-US" sz="900" dirty="0">
                          <a:effectLst/>
                          <a:latin typeface="Times New Roman" panose="02020603050405020304" pitchFamily="18" charset="0"/>
                          <a:ea typeface="Arial" panose="020B0604020202020204" pitchFamily="34" charset="0"/>
                        </a:rPr>
                        <a:t> </a:t>
                      </a:r>
                      <a:r>
                        <a:rPr lang="en-US" sz="900" dirty="0" err="1">
                          <a:effectLst/>
                          <a:latin typeface="Times New Roman" panose="02020603050405020304" pitchFamily="18" charset="0"/>
                          <a:ea typeface="Arial" panose="020B0604020202020204" pitchFamily="34" charset="0"/>
                        </a:rPr>
                        <a:t>или</a:t>
                      </a:r>
                      <a:r>
                        <a:rPr lang="en-US" sz="900" dirty="0">
                          <a:effectLst/>
                          <a:latin typeface="Times New Roman" panose="02020603050405020304" pitchFamily="18" charset="0"/>
                          <a:ea typeface="Arial" panose="020B0604020202020204" pitchFamily="34" charset="0"/>
                        </a:rPr>
                        <a:t> </a:t>
                      </a:r>
                      <a:r>
                        <a:rPr lang="en-US" sz="900" dirty="0" err="1">
                          <a:effectLst/>
                          <a:latin typeface="Times New Roman" panose="02020603050405020304" pitchFamily="18" charset="0"/>
                          <a:ea typeface="Arial" panose="020B0604020202020204" pitchFamily="34" charset="0"/>
                        </a:rPr>
                        <a:t>случайные</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279400" marR="264160" indent="100330">
                        <a:spcAft>
                          <a:spcPts val="0"/>
                        </a:spcAft>
                      </a:pPr>
                      <a:r>
                        <a:rPr lang="en-US" sz="900" dirty="0" err="1">
                          <a:effectLst/>
                          <a:latin typeface="Times New Roman" panose="02020603050405020304" pitchFamily="18" charset="0"/>
                          <a:ea typeface="Arial" panose="020B0604020202020204" pitchFamily="34" charset="0"/>
                        </a:rPr>
                        <a:t>Некоторые</a:t>
                      </a:r>
                      <a:r>
                        <a:rPr lang="en-US" sz="900" dirty="0">
                          <a:effectLst/>
                          <a:latin typeface="Times New Roman" panose="02020603050405020304" pitchFamily="18" charset="0"/>
                          <a:ea typeface="Arial" panose="020B0604020202020204" pitchFamily="34" charset="0"/>
                        </a:rPr>
                        <a:t> </a:t>
                      </a:r>
                      <a:r>
                        <a:rPr lang="en-US" sz="900" dirty="0" err="1">
                          <a:effectLst/>
                          <a:latin typeface="Times New Roman" panose="02020603050405020304" pitchFamily="18" charset="0"/>
                          <a:ea typeface="Arial" panose="020B0604020202020204" pitchFamily="34" charset="0"/>
                        </a:rPr>
                        <a:t>свидетельства</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267335">
                        <a:lnSpc>
                          <a:spcPts val="1020"/>
                        </a:lnSpc>
                        <a:spcAft>
                          <a:spcPts val="0"/>
                        </a:spcAft>
                      </a:pPr>
                      <a:r>
                        <a:rPr lang="en-US" sz="900" dirty="0" err="1">
                          <a:effectLst/>
                          <a:latin typeface="Times New Roman" panose="02020603050405020304" pitchFamily="18" charset="0"/>
                          <a:ea typeface="Arial" panose="020B0604020202020204" pitchFamily="34" charset="0"/>
                        </a:rPr>
                        <a:t>Свидетельства</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89535">
                        <a:lnSpc>
                          <a:spcPts val="1020"/>
                        </a:lnSpc>
                        <a:spcAft>
                          <a:spcPts val="0"/>
                        </a:spcAft>
                      </a:pPr>
                      <a:r>
                        <a:rPr lang="en-US" sz="900" dirty="0" err="1">
                          <a:effectLst/>
                          <a:latin typeface="Times New Roman" panose="02020603050405020304" pitchFamily="18" charset="0"/>
                          <a:ea typeface="Arial" panose="020B0604020202020204" pitchFamily="34" charset="0"/>
                        </a:rPr>
                        <a:t>Ясные</a:t>
                      </a:r>
                      <a:r>
                        <a:rPr lang="en-US" sz="900" dirty="0">
                          <a:effectLst/>
                          <a:latin typeface="Times New Roman" panose="02020603050405020304" pitchFamily="18" charset="0"/>
                          <a:ea typeface="Arial" panose="020B0604020202020204" pitchFamily="34" charset="0"/>
                        </a:rPr>
                        <a:t> </a:t>
                      </a:r>
                      <a:r>
                        <a:rPr lang="en-US" sz="900" dirty="0" err="1">
                          <a:effectLst/>
                          <a:latin typeface="Times New Roman" panose="02020603050405020304" pitchFamily="18" charset="0"/>
                          <a:ea typeface="Arial" panose="020B0604020202020204" pitchFamily="34" charset="0"/>
                        </a:rPr>
                        <a:t>свидетельства</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marL="69215" marR="90170" algn="ctr">
                        <a:spcAft>
                          <a:spcPts val="0"/>
                        </a:spcAft>
                      </a:pPr>
                      <a:r>
                        <a:rPr lang="en-US" sz="900">
                          <a:effectLst/>
                          <a:latin typeface="Times New Roman" panose="02020603050405020304" pitchFamily="18" charset="0"/>
                          <a:ea typeface="Arial" panose="020B0604020202020204" pitchFamily="34" charset="0"/>
                        </a:rPr>
                        <a:t>Всесторонние свидетельства</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922513094"/>
                  </a:ext>
                </a:extLst>
              </a:tr>
              <a:tr h="132252">
                <a:tc>
                  <a:txBody>
                    <a:bodyPr/>
                    <a:lstStyle/>
                    <a:p>
                      <a:pPr marL="67945" marR="109855">
                        <a:lnSpc>
                          <a:spcPts val="930"/>
                        </a:lnSpc>
                        <a:spcAft>
                          <a:spcPts val="0"/>
                        </a:spcAft>
                      </a:pPr>
                      <a:r>
                        <a:rPr lang="en-US" sz="900" b="1">
                          <a:effectLst/>
                          <a:latin typeface="Times New Roman" panose="02020603050405020304" pitchFamily="18" charset="0"/>
                          <a:ea typeface="Arial" panose="020B0604020202020204" pitchFamily="34" charset="0"/>
                        </a:rPr>
                        <a:t>Оценка элемента, %</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effectLst/>
                          <a:latin typeface="Times New Roman" panose="02020603050405020304" pitchFamily="18" charset="0"/>
                          <a:ea typeface="Arial" panose="020B0604020202020204" pitchFamily="34" charset="0"/>
                        </a:rPr>
                        <a:t> </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ts val="930"/>
                        </a:lnSpc>
                        <a:spcAft>
                          <a:spcPts val="0"/>
                        </a:spcAft>
                      </a:pPr>
                      <a:r>
                        <a:rPr lang="en-US" sz="900">
                          <a:effectLst/>
                          <a:latin typeface="Times New Roman" panose="02020603050405020304" pitchFamily="18" charset="0"/>
                          <a:ea typeface="Arial" panose="020B0604020202020204" pitchFamily="34" charset="0"/>
                        </a:rPr>
                        <a:t>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a:lnSpc>
                          <a:spcPts val="930"/>
                        </a:lnSpc>
                        <a:spcAft>
                          <a:spcPts val="0"/>
                        </a:spcAft>
                      </a:pPr>
                      <a:r>
                        <a:rPr lang="en-US" sz="900">
                          <a:effectLst/>
                          <a:latin typeface="Times New Roman" panose="02020603050405020304" pitchFamily="18" charset="0"/>
                          <a:ea typeface="Arial" panose="020B0604020202020204" pitchFamily="34" charset="0"/>
                        </a:rPr>
                        <a:t>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a:lnSpc>
                          <a:spcPts val="930"/>
                        </a:lnSpc>
                        <a:spcAft>
                          <a:spcPts val="0"/>
                        </a:spcAft>
                      </a:pPr>
                      <a:r>
                        <a:rPr lang="en-US" sz="900">
                          <a:effectLst/>
                          <a:latin typeface="Times New Roman" panose="02020603050405020304" pitchFamily="18" charset="0"/>
                          <a:ea typeface="Arial" panose="020B0604020202020204" pitchFamily="34" charset="0"/>
                        </a:rPr>
                        <a:t>10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a:lnSpc>
                          <a:spcPts val="930"/>
                        </a:lnSpc>
                        <a:spcAft>
                          <a:spcPts val="0"/>
                        </a:spcAft>
                      </a:pPr>
                      <a:r>
                        <a:rPr lang="en-US" sz="900">
                          <a:effectLst/>
                          <a:latin typeface="Times New Roman" panose="02020603050405020304" pitchFamily="18" charset="0"/>
                          <a:ea typeface="Arial" panose="020B0604020202020204" pitchFamily="34" charset="0"/>
                        </a:rPr>
                        <a:t>15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a:lnSpc>
                          <a:spcPts val="930"/>
                        </a:lnSpc>
                        <a:spcAft>
                          <a:spcPts val="0"/>
                        </a:spcAft>
                      </a:pPr>
                      <a:r>
                        <a:rPr lang="en-US" sz="900">
                          <a:effectLst/>
                          <a:latin typeface="Times New Roman" panose="02020603050405020304" pitchFamily="18" charset="0"/>
                          <a:ea typeface="Arial" panose="020B0604020202020204" pitchFamily="34" charset="0"/>
                        </a:rPr>
                        <a:t>20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a:lnSpc>
                          <a:spcPts val="930"/>
                        </a:lnSpc>
                        <a:spcAft>
                          <a:spcPts val="0"/>
                        </a:spcAft>
                      </a:pPr>
                      <a:r>
                        <a:rPr lang="en-US" sz="900">
                          <a:effectLst/>
                          <a:latin typeface="Times New Roman" panose="02020603050405020304" pitchFamily="18" charset="0"/>
                          <a:ea typeface="Arial" panose="020B0604020202020204" pitchFamily="34" charset="0"/>
                        </a:rPr>
                        <a:t>25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a:lnSpc>
                          <a:spcPts val="930"/>
                        </a:lnSpc>
                        <a:spcAft>
                          <a:spcPts val="0"/>
                        </a:spcAft>
                      </a:pPr>
                      <a:r>
                        <a:rPr lang="en-US" sz="900">
                          <a:effectLst/>
                          <a:latin typeface="Times New Roman" panose="02020603050405020304" pitchFamily="18" charset="0"/>
                          <a:ea typeface="Arial" panose="020B0604020202020204" pitchFamily="34" charset="0"/>
                        </a:rPr>
                        <a:t>30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a:lnSpc>
                          <a:spcPts val="930"/>
                        </a:lnSpc>
                        <a:spcAft>
                          <a:spcPts val="0"/>
                        </a:spcAft>
                      </a:pPr>
                      <a:r>
                        <a:rPr lang="en-US" sz="900">
                          <a:effectLst/>
                          <a:latin typeface="Times New Roman" panose="02020603050405020304" pitchFamily="18" charset="0"/>
                          <a:ea typeface="Arial" panose="020B0604020202020204" pitchFamily="34" charset="0"/>
                        </a:rPr>
                        <a:t>35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a:lnSpc>
                          <a:spcPts val="930"/>
                        </a:lnSpc>
                        <a:spcAft>
                          <a:spcPts val="0"/>
                        </a:spcAft>
                      </a:pPr>
                      <a:r>
                        <a:rPr lang="en-US" sz="900">
                          <a:effectLst/>
                          <a:latin typeface="Times New Roman" panose="02020603050405020304" pitchFamily="18" charset="0"/>
                          <a:ea typeface="Arial" panose="020B0604020202020204" pitchFamily="34" charset="0"/>
                        </a:rPr>
                        <a:t>40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a:lnSpc>
                          <a:spcPts val="930"/>
                        </a:lnSpc>
                        <a:spcAft>
                          <a:spcPts val="0"/>
                        </a:spcAft>
                      </a:pPr>
                      <a:r>
                        <a:rPr lang="en-US" sz="900">
                          <a:effectLst/>
                          <a:latin typeface="Times New Roman" panose="02020603050405020304" pitchFamily="18" charset="0"/>
                          <a:ea typeface="Arial" panose="020B0604020202020204" pitchFamily="34" charset="0"/>
                        </a:rPr>
                        <a:t>45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a:lnSpc>
                          <a:spcPts val="930"/>
                        </a:lnSpc>
                        <a:spcAft>
                          <a:spcPts val="0"/>
                        </a:spcAft>
                      </a:pPr>
                      <a:r>
                        <a:rPr lang="en-US" sz="900">
                          <a:effectLst/>
                          <a:latin typeface="Times New Roman" panose="02020603050405020304" pitchFamily="18" charset="0"/>
                          <a:ea typeface="Arial" panose="020B0604020202020204" pitchFamily="34" charset="0"/>
                        </a:rPr>
                        <a:t>50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ts val="930"/>
                        </a:lnSpc>
                        <a:spcAft>
                          <a:spcPts val="0"/>
                        </a:spcAft>
                      </a:pPr>
                      <a:r>
                        <a:rPr lang="en-US" sz="900">
                          <a:effectLst/>
                          <a:latin typeface="Times New Roman" panose="02020603050405020304" pitchFamily="18" charset="0"/>
                          <a:ea typeface="Arial" panose="020B0604020202020204" pitchFamily="34" charset="0"/>
                        </a:rPr>
                        <a:t>55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ts val="930"/>
                        </a:lnSpc>
                        <a:spcAft>
                          <a:spcPts val="0"/>
                        </a:spcAft>
                      </a:pPr>
                      <a:r>
                        <a:rPr lang="en-US" sz="900">
                          <a:effectLst/>
                          <a:latin typeface="Times New Roman" panose="02020603050405020304" pitchFamily="18" charset="0"/>
                          <a:ea typeface="Arial" panose="020B0604020202020204" pitchFamily="34" charset="0"/>
                        </a:rPr>
                        <a:t>60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ts val="930"/>
                        </a:lnSpc>
                        <a:spcAft>
                          <a:spcPts val="0"/>
                        </a:spcAft>
                      </a:pPr>
                      <a:r>
                        <a:rPr lang="en-US" sz="900">
                          <a:effectLst/>
                          <a:latin typeface="Times New Roman" panose="02020603050405020304" pitchFamily="18" charset="0"/>
                          <a:ea typeface="Arial" panose="020B0604020202020204" pitchFamily="34" charset="0"/>
                        </a:rPr>
                        <a:t>65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ts val="930"/>
                        </a:lnSpc>
                        <a:spcAft>
                          <a:spcPts val="0"/>
                        </a:spcAft>
                      </a:pPr>
                      <a:r>
                        <a:rPr lang="en-US" sz="900">
                          <a:effectLst/>
                          <a:latin typeface="Times New Roman" panose="02020603050405020304" pitchFamily="18" charset="0"/>
                          <a:ea typeface="Arial" panose="020B0604020202020204" pitchFamily="34" charset="0"/>
                        </a:rPr>
                        <a:t>70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ts val="930"/>
                        </a:lnSpc>
                        <a:spcAft>
                          <a:spcPts val="0"/>
                        </a:spcAft>
                      </a:pPr>
                      <a:r>
                        <a:rPr lang="en-US" sz="900">
                          <a:effectLst/>
                          <a:latin typeface="Times New Roman" panose="02020603050405020304" pitchFamily="18" charset="0"/>
                          <a:ea typeface="Arial" panose="020B0604020202020204" pitchFamily="34" charset="0"/>
                        </a:rPr>
                        <a:t>75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ts val="930"/>
                        </a:lnSpc>
                        <a:spcAft>
                          <a:spcPts val="0"/>
                        </a:spcAft>
                      </a:pPr>
                      <a:r>
                        <a:rPr lang="en-US" sz="900" dirty="0">
                          <a:effectLst/>
                          <a:latin typeface="Times New Roman" panose="02020603050405020304" pitchFamily="18" charset="0"/>
                          <a:ea typeface="Arial" panose="020B0604020202020204" pitchFamily="34" charset="0"/>
                        </a:rPr>
                        <a:t>80</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ts val="930"/>
                        </a:lnSpc>
                        <a:spcAft>
                          <a:spcPts val="0"/>
                        </a:spcAft>
                      </a:pPr>
                      <a:r>
                        <a:rPr lang="en-US" sz="900" dirty="0">
                          <a:effectLst/>
                          <a:latin typeface="Times New Roman" panose="02020603050405020304" pitchFamily="18" charset="0"/>
                          <a:ea typeface="Arial" panose="020B0604020202020204" pitchFamily="34" charset="0"/>
                        </a:rPr>
                        <a:t>85</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ctr">
                        <a:lnSpc>
                          <a:spcPts val="930"/>
                        </a:lnSpc>
                        <a:spcAft>
                          <a:spcPts val="0"/>
                        </a:spcAft>
                      </a:pPr>
                      <a:r>
                        <a:rPr lang="en-US" sz="900" dirty="0">
                          <a:effectLst/>
                          <a:latin typeface="Times New Roman" panose="02020603050405020304" pitchFamily="18" charset="0"/>
                          <a:ea typeface="Arial" panose="020B0604020202020204" pitchFamily="34" charset="0"/>
                        </a:rPr>
                        <a:t>90</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gn="ctr">
                        <a:lnSpc>
                          <a:spcPts val="930"/>
                        </a:lnSpc>
                        <a:spcAft>
                          <a:spcPts val="0"/>
                        </a:spcAft>
                      </a:pPr>
                      <a:r>
                        <a:rPr lang="en-US" sz="900" dirty="0">
                          <a:effectLst/>
                          <a:latin typeface="Times New Roman" panose="02020603050405020304" pitchFamily="18" charset="0"/>
                          <a:ea typeface="Arial" panose="020B0604020202020204" pitchFamily="34" charset="0"/>
                        </a:rPr>
                        <a:t>95</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dirty="0">
                          <a:effectLst/>
                          <a:latin typeface="Times New Roman" panose="02020603050405020304" pitchFamily="18" charset="0"/>
                          <a:ea typeface="Arial" panose="020B0604020202020204" pitchFamily="34" charset="0"/>
                        </a:rPr>
                        <a:t>100</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5627"/>
                  </a:ext>
                </a:extLst>
              </a:tr>
            </a:tbl>
          </a:graphicData>
        </a:graphic>
      </p:graphicFrame>
      <p:sp>
        <p:nvSpPr>
          <p:cNvPr id="26" name="Rectangle 5"/>
          <p:cNvSpPr>
            <a:spLocks noChangeArrowheads="1"/>
          </p:cNvSpPr>
          <p:nvPr/>
        </p:nvSpPr>
        <p:spPr bwMode="auto">
          <a:xfrm>
            <a:off x="457200" y="27257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 name="Таблица 26"/>
          <p:cNvGraphicFramePr>
            <a:graphicFrameLocks noGrp="1"/>
          </p:cNvGraphicFramePr>
          <p:nvPr>
            <p:extLst/>
          </p:nvPr>
        </p:nvGraphicFramePr>
        <p:xfrm>
          <a:off x="215673" y="714724"/>
          <a:ext cx="8706852" cy="1692138"/>
        </p:xfrm>
        <a:graphic>
          <a:graphicData uri="http://schemas.openxmlformats.org/drawingml/2006/table">
            <a:tbl>
              <a:tblPr firstRow="1" firstCol="1" lastRow="1" lastCol="1" bandRow="1" bandCol="1"/>
              <a:tblGrid>
                <a:gridCol w="2848142">
                  <a:extLst>
                    <a:ext uri="{9D8B030D-6E8A-4147-A177-3AD203B41FA5}">
                      <a16:colId xmlns:a16="http://schemas.microsoft.com/office/drawing/2014/main" val="453144303"/>
                    </a:ext>
                  </a:extLst>
                </a:gridCol>
                <a:gridCol w="162438">
                  <a:extLst>
                    <a:ext uri="{9D8B030D-6E8A-4147-A177-3AD203B41FA5}">
                      <a16:colId xmlns:a16="http://schemas.microsoft.com/office/drawing/2014/main" val="1537340607"/>
                    </a:ext>
                  </a:extLst>
                </a:gridCol>
                <a:gridCol w="243945">
                  <a:extLst>
                    <a:ext uri="{9D8B030D-6E8A-4147-A177-3AD203B41FA5}">
                      <a16:colId xmlns:a16="http://schemas.microsoft.com/office/drawing/2014/main" val="910756205"/>
                    </a:ext>
                  </a:extLst>
                </a:gridCol>
                <a:gridCol w="243372">
                  <a:extLst>
                    <a:ext uri="{9D8B030D-6E8A-4147-A177-3AD203B41FA5}">
                      <a16:colId xmlns:a16="http://schemas.microsoft.com/office/drawing/2014/main" val="4011706251"/>
                    </a:ext>
                  </a:extLst>
                </a:gridCol>
                <a:gridCol w="408106">
                  <a:extLst>
                    <a:ext uri="{9D8B030D-6E8A-4147-A177-3AD203B41FA5}">
                      <a16:colId xmlns:a16="http://schemas.microsoft.com/office/drawing/2014/main" val="1420351418"/>
                    </a:ext>
                  </a:extLst>
                </a:gridCol>
                <a:gridCol w="243945">
                  <a:extLst>
                    <a:ext uri="{9D8B030D-6E8A-4147-A177-3AD203B41FA5}">
                      <a16:colId xmlns:a16="http://schemas.microsoft.com/office/drawing/2014/main" val="2092499639"/>
                    </a:ext>
                  </a:extLst>
                </a:gridCol>
                <a:gridCol w="243945">
                  <a:extLst>
                    <a:ext uri="{9D8B030D-6E8A-4147-A177-3AD203B41FA5}">
                      <a16:colId xmlns:a16="http://schemas.microsoft.com/office/drawing/2014/main" val="2363584782"/>
                    </a:ext>
                  </a:extLst>
                </a:gridCol>
                <a:gridCol w="243945">
                  <a:extLst>
                    <a:ext uri="{9D8B030D-6E8A-4147-A177-3AD203B41FA5}">
                      <a16:colId xmlns:a16="http://schemas.microsoft.com/office/drawing/2014/main" val="1379385264"/>
                    </a:ext>
                  </a:extLst>
                </a:gridCol>
                <a:gridCol w="245094">
                  <a:extLst>
                    <a:ext uri="{9D8B030D-6E8A-4147-A177-3AD203B41FA5}">
                      <a16:colId xmlns:a16="http://schemas.microsoft.com/office/drawing/2014/main" val="2610387584"/>
                    </a:ext>
                  </a:extLst>
                </a:gridCol>
                <a:gridCol w="243372">
                  <a:extLst>
                    <a:ext uri="{9D8B030D-6E8A-4147-A177-3AD203B41FA5}">
                      <a16:colId xmlns:a16="http://schemas.microsoft.com/office/drawing/2014/main" val="2944866154"/>
                    </a:ext>
                  </a:extLst>
                </a:gridCol>
                <a:gridCol w="243945">
                  <a:extLst>
                    <a:ext uri="{9D8B030D-6E8A-4147-A177-3AD203B41FA5}">
                      <a16:colId xmlns:a16="http://schemas.microsoft.com/office/drawing/2014/main" val="3786204453"/>
                    </a:ext>
                  </a:extLst>
                </a:gridCol>
                <a:gridCol w="244520">
                  <a:extLst>
                    <a:ext uri="{9D8B030D-6E8A-4147-A177-3AD203B41FA5}">
                      <a16:colId xmlns:a16="http://schemas.microsoft.com/office/drawing/2014/main" val="3580820249"/>
                    </a:ext>
                  </a:extLst>
                </a:gridCol>
                <a:gridCol w="243945">
                  <a:extLst>
                    <a:ext uri="{9D8B030D-6E8A-4147-A177-3AD203B41FA5}">
                      <a16:colId xmlns:a16="http://schemas.microsoft.com/office/drawing/2014/main" val="3578739369"/>
                    </a:ext>
                  </a:extLst>
                </a:gridCol>
                <a:gridCol w="243945">
                  <a:extLst>
                    <a:ext uri="{9D8B030D-6E8A-4147-A177-3AD203B41FA5}">
                      <a16:colId xmlns:a16="http://schemas.microsoft.com/office/drawing/2014/main" val="1531877217"/>
                    </a:ext>
                  </a:extLst>
                </a:gridCol>
                <a:gridCol w="243945">
                  <a:extLst>
                    <a:ext uri="{9D8B030D-6E8A-4147-A177-3AD203B41FA5}">
                      <a16:colId xmlns:a16="http://schemas.microsoft.com/office/drawing/2014/main" val="659916728"/>
                    </a:ext>
                  </a:extLst>
                </a:gridCol>
                <a:gridCol w="262314">
                  <a:extLst>
                    <a:ext uri="{9D8B030D-6E8A-4147-A177-3AD203B41FA5}">
                      <a16:colId xmlns:a16="http://schemas.microsoft.com/office/drawing/2014/main" val="589747967"/>
                    </a:ext>
                  </a:extLst>
                </a:gridCol>
                <a:gridCol w="243945">
                  <a:extLst>
                    <a:ext uri="{9D8B030D-6E8A-4147-A177-3AD203B41FA5}">
                      <a16:colId xmlns:a16="http://schemas.microsoft.com/office/drawing/2014/main" val="2402488756"/>
                    </a:ext>
                  </a:extLst>
                </a:gridCol>
                <a:gridCol w="244520">
                  <a:extLst>
                    <a:ext uri="{9D8B030D-6E8A-4147-A177-3AD203B41FA5}">
                      <a16:colId xmlns:a16="http://schemas.microsoft.com/office/drawing/2014/main" val="2797887796"/>
                    </a:ext>
                  </a:extLst>
                </a:gridCol>
                <a:gridCol w="243945">
                  <a:extLst>
                    <a:ext uri="{9D8B030D-6E8A-4147-A177-3AD203B41FA5}">
                      <a16:colId xmlns:a16="http://schemas.microsoft.com/office/drawing/2014/main" val="2485398482"/>
                    </a:ext>
                  </a:extLst>
                </a:gridCol>
                <a:gridCol w="226152">
                  <a:extLst>
                    <a:ext uri="{9D8B030D-6E8A-4147-A177-3AD203B41FA5}">
                      <a16:colId xmlns:a16="http://schemas.microsoft.com/office/drawing/2014/main" val="792706068"/>
                    </a:ext>
                  </a:extLst>
                </a:gridCol>
                <a:gridCol w="406385">
                  <a:extLst>
                    <a:ext uri="{9D8B030D-6E8A-4147-A177-3AD203B41FA5}">
                      <a16:colId xmlns:a16="http://schemas.microsoft.com/office/drawing/2014/main" val="4172731409"/>
                    </a:ext>
                  </a:extLst>
                </a:gridCol>
                <a:gridCol w="327176">
                  <a:extLst>
                    <a:ext uri="{9D8B030D-6E8A-4147-A177-3AD203B41FA5}">
                      <a16:colId xmlns:a16="http://schemas.microsoft.com/office/drawing/2014/main" val="7978184"/>
                    </a:ext>
                  </a:extLst>
                </a:gridCol>
                <a:gridCol w="405811">
                  <a:extLst>
                    <a:ext uri="{9D8B030D-6E8A-4147-A177-3AD203B41FA5}">
                      <a16:colId xmlns:a16="http://schemas.microsoft.com/office/drawing/2014/main" val="1282852361"/>
                    </a:ext>
                  </a:extLst>
                </a:gridCol>
              </a:tblGrid>
              <a:tr h="135156">
                <a:tc>
                  <a:txBody>
                    <a:bodyPr/>
                    <a:lstStyle/>
                    <a:p>
                      <a:pPr marL="67945" algn="ctr">
                        <a:spcAft>
                          <a:spcPts val="0"/>
                        </a:spcAft>
                      </a:pPr>
                      <a:r>
                        <a:rPr lang="en-US" sz="900" b="1" dirty="0" err="1">
                          <a:effectLst/>
                          <a:latin typeface="Times New Roman" panose="02020603050405020304" pitchFamily="18" charset="0"/>
                          <a:ea typeface="Arial" panose="020B0604020202020204" pitchFamily="34" charset="0"/>
                        </a:rPr>
                        <a:t>Совершенство</a:t>
                      </a:r>
                      <a:r>
                        <a:rPr lang="en-US" sz="900" b="1" dirty="0">
                          <a:effectLst/>
                          <a:latin typeface="Times New Roman" panose="02020603050405020304" pitchFamily="18" charset="0"/>
                          <a:ea typeface="Arial" panose="020B0604020202020204" pitchFamily="34" charset="0"/>
                        </a:rPr>
                        <a:t> </a:t>
                      </a:r>
                      <a:r>
                        <a:rPr lang="en-US" sz="900" b="1" dirty="0" err="1">
                          <a:effectLst/>
                          <a:latin typeface="Times New Roman" panose="02020603050405020304" pitchFamily="18" charset="0"/>
                          <a:ea typeface="Arial" panose="020B0604020202020204" pitchFamily="34" charset="0"/>
                        </a:rPr>
                        <a:t>подхода</a:t>
                      </a:r>
                      <a:r>
                        <a:rPr lang="en-US" sz="900" dirty="0">
                          <a:effectLst/>
                          <a:latin typeface="Times New Roman" panose="02020603050405020304" pitchFamily="18" charset="0"/>
                          <a:ea typeface="Arial" panose="020B0604020202020204" pitchFamily="34" charset="0"/>
                        </a:rPr>
                        <a:t>:</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426085" marR="421005" algn="ctr">
                        <a:spcAft>
                          <a:spcPts val="0"/>
                        </a:spcAft>
                      </a:pPr>
                      <a:r>
                        <a:rPr lang="en-US" sz="900">
                          <a:effectLst/>
                          <a:latin typeface="Times New Roman" panose="02020603050405020304" pitchFamily="18" charset="0"/>
                          <a:ea typeface="Arial" panose="020B0604020202020204" pitchFamily="34" charset="0"/>
                        </a:rPr>
                        <a:t>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75565" marR="71755" algn="ctr">
                        <a:spcAft>
                          <a:spcPts val="0"/>
                        </a:spcAft>
                      </a:pPr>
                      <a:r>
                        <a:rPr lang="en-US" sz="900">
                          <a:effectLst/>
                          <a:latin typeface="Times New Roman" panose="02020603050405020304" pitchFamily="18" charset="0"/>
                          <a:ea typeface="Arial" panose="020B0604020202020204" pitchFamily="34" charset="0"/>
                        </a:rPr>
                        <a:t>25%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69215" marR="64135" algn="ctr">
                        <a:spcAft>
                          <a:spcPts val="0"/>
                        </a:spcAft>
                      </a:pPr>
                      <a:r>
                        <a:rPr lang="en-US" sz="900">
                          <a:effectLst/>
                          <a:latin typeface="Times New Roman" panose="02020603050405020304" pitchFamily="18" charset="0"/>
                          <a:ea typeface="Arial" panose="020B0604020202020204" pitchFamily="34" charset="0"/>
                        </a:rPr>
                        <a:t>50%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5080" marR="1905" algn="ctr">
                        <a:spcAft>
                          <a:spcPts val="0"/>
                        </a:spcAft>
                      </a:pPr>
                      <a:r>
                        <a:rPr lang="en-US" sz="900">
                          <a:effectLst/>
                          <a:latin typeface="Times New Roman" panose="02020603050405020304" pitchFamily="18" charset="0"/>
                          <a:ea typeface="Arial" panose="020B0604020202020204" pitchFamily="34" charset="0"/>
                        </a:rPr>
                        <a:t>75%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marR="89535" algn="ctr">
                        <a:spcAft>
                          <a:spcPts val="0"/>
                        </a:spcAft>
                      </a:pPr>
                      <a:r>
                        <a:rPr lang="en-US" sz="900">
                          <a:effectLst/>
                          <a:latin typeface="Times New Roman" panose="02020603050405020304" pitchFamily="18" charset="0"/>
                          <a:ea typeface="Arial" panose="020B0604020202020204" pitchFamily="34" charset="0"/>
                        </a:rPr>
                        <a:t>100%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579379168"/>
                  </a:ext>
                </a:extLst>
              </a:tr>
              <a:tr h="847056">
                <a:tc>
                  <a:txBody>
                    <a:bodyPr/>
                    <a:lstStyle/>
                    <a:p>
                      <a:pPr marL="90170" marR="90170">
                        <a:spcAft>
                          <a:spcPts val="0"/>
                        </a:spcAft>
                      </a:pPr>
                      <a:r>
                        <a:rPr lang="en-US" sz="900" b="1" dirty="0" err="1">
                          <a:effectLst/>
                          <a:latin typeface="Times New Roman" panose="02020603050405020304" pitchFamily="18" charset="0"/>
                          <a:ea typeface="Arial" panose="020B0604020202020204" pitchFamily="34" charset="0"/>
                        </a:rPr>
                        <a:t>Обоснованность</a:t>
                      </a:r>
                      <a:r>
                        <a:rPr lang="en-US" sz="900" b="1" dirty="0">
                          <a:effectLst/>
                          <a:latin typeface="Times New Roman" panose="02020603050405020304" pitchFamily="18" charset="0"/>
                          <a:ea typeface="Arial" panose="020B0604020202020204" pitchFamily="34" charset="0"/>
                        </a:rPr>
                        <a:t>:</a:t>
                      </a:r>
                      <a:endParaRPr lang="ru-RU" sz="900" dirty="0">
                        <a:effectLst/>
                        <a:latin typeface="Times New Roman" panose="02020603050405020304" pitchFamily="18" charset="0"/>
                        <a:ea typeface="Times New Roman" panose="02020603050405020304" pitchFamily="18" charset="0"/>
                      </a:endParaRPr>
                    </a:p>
                    <a:p>
                      <a:pPr marL="342900" marR="90170" lvl="0" indent="-342900">
                        <a:spcAft>
                          <a:spcPts val="0"/>
                        </a:spcAft>
                        <a:buSzPts val="900"/>
                        <a:buFont typeface="Symbol" panose="05050102010706020507" pitchFamily="18" charset="2"/>
                        <a:buChar char=""/>
                        <a:tabLst>
                          <a:tab pos="200660" algn="l"/>
                        </a:tabLst>
                      </a:pPr>
                      <a:r>
                        <a:rPr lang="en-US" sz="900" dirty="0" err="1">
                          <a:effectLst/>
                          <a:latin typeface="Times New Roman" panose="02020603050405020304" pitchFamily="18" charset="0"/>
                          <a:ea typeface="Arial" panose="020B0604020202020204" pitchFamily="34" charset="0"/>
                          <a:cs typeface="Symbol" panose="05050102010706020507" pitchFamily="18" charset="2"/>
                        </a:rPr>
                        <a:t>подход</a:t>
                      </a:r>
                      <a:r>
                        <a:rPr lang="en-US" sz="900" dirty="0">
                          <a:effectLst/>
                          <a:latin typeface="Times New Roman" panose="02020603050405020304" pitchFamily="18" charset="0"/>
                          <a:ea typeface="Arial" panose="020B0604020202020204" pitchFamily="34" charset="0"/>
                          <a:cs typeface="Symbol" panose="05050102010706020507" pitchFamily="18" charset="2"/>
                        </a:rPr>
                        <a:t> </a:t>
                      </a:r>
                      <a:r>
                        <a:rPr lang="en-US" sz="900" dirty="0" err="1">
                          <a:effectLst/>
                          <a:latin typeface="Times New Roman" panose="02020603050405020304" pitchFamily="18" charset="0"/>
                          <a:ea typeface="Arial" panose="020B0604020202020204" pitchFamily="34" charset="0"/>
                          <a:cs typeface="Symbol" panose="05050102010706020507" pitchFamily="18" charset="2"/>
                        </a:rPr>
                        <a:t>логически</a:t>
                      </a:r>
                      <a:r>
                        <a:rPr lang="en-US" sz="900" spc="-15" dirty="0">
                          <a:effectLst/>
                          <a:latin typeface="Times New Roman" panose="02020603050405020304" pitchFamily="18" charset="0"/>
                          <a:ea typeface="Arial" panose="020B0604020202020204" pitchFamily="34" charset="0"/>
                          <a:cs typeface="Symbol" panose="05050102010706020507" pitchFamily="18" charset="2"/>
                        </a:rPr>
                        <a:t> </a:t>
                      </a:r>
                      <a:r>
                        <a:rPr lang="en-US" sz="900" dirty="0" err="1">
                          <a:effectLst/>
                          <a:latin typeface="Times New Roman" panose="02020603050405020304" pitchFamily="18" charset="0"/>
                          <a:ea typeface="Arial" panose="020B0604020202020204" pitchFamily="34" charset="0"/>
                          <a:cs typeface="Symbol" panose="05050102010706020507" pitchFamily="18" charset="2"/>
                        </a:rPr>
                        <a:t>обоснован</a:t>
                      </a:r>
                      <a:endParaRPr lang="ru-RU" sz="900" dirty="0">
                        <a:effectLst/>
                        <a:latin typeface="Times New Roman" panose="02020603050405020304" pitchFamily="18" charset="0"/>
                        <a:ea typeface="Symbol" panose="05050102010706020507" pitchFamily="18" charset="2"/>
                        <a:cs typeface="Symbol" panose="05050102010706020507" pitchFamily="18" charset="2"/>
                      </a:endParaRPr>
                    </a:p>
                    <a:p>
                      <a:pPr marL="342900" marR="90170" lvl="0" indent="-342900">
                        <a:spcAft>
                          <a:spcPts val="0"/>
                        </a:spcAft>
                        <a:buSzPts val="900"/>
                        <a:buFont typeface="Symbol" panose="05050102010706020507" pitchFamily="18" charset="2"/>
                        <a:buChar char=""/>
                        <a:tabLst>
                          <a:tab pos="200660" algn="l"/>
                        </a:tabLst>
                      </a:pPr>
                      <a:r>
                        <a:rPr lang="en-US" sz="900" dirty="0" err="1">
                          <a:effectLst/>
                          <a:latin typeface="Times New Roman" panose="02020603050405020304" pitchFamily="18" charset="0"/>
                          <a:ea typeface="Arial" panose="020B0604020202020204" pitchFamily="34" charset="0"/>
                          <a:cs typeface="Symbol" panose="05050102010706020507" pitchFamily="18" charset="2"/>
                        </a:rPr>
                        <a:t>подход</a:t>
                      </a:r>
                      <a:r>
                        <a:rPr lang="en-US" sz="900" dirty="0">
                          <a:effectLst/>
                          <a:latin typeface="Times New Roman" panose="02020603050405020304" pitchFamily="18" charset="0"/>
                          <a:ea typeface="Arial" panose="020B0604020202020204" pitchFamily="34" charset="0"/>
                          <a:cs typeface="Symbol" panose="05050102010706020507" pitchFamily="18" charset="2"/>
                        </a:rPr>
                        <a:t> </a:t>
                      </a:r>
                      <a:r>
                        <a:rPr lang="en-US" sz="900" dirty="0" err="1">
                          <a:effectLst/>
                          <a:latin typeface="Times New Roman" panose="02020603050405020304" pitchFamily="18" charset="0"/>
                          <a:ea typeface="Arial" panose="020B0604020202020204" pitchFamily="34" charset="0"/>
                          <a:cs typeface="Symbol" panose="05050102010706020507" pitchFamily="18" charset="2"/>
                        </a:rPr>
                        <a:t>имеет</a:t>
                      </a:r>
                      <a:r>
                        <a:rPr lang="en-US" sz="900" dirty="0">
                          <a:effectLst/>
                          <a:latin typeface="Times New Roman" panose="02020603050405020304" pitchFamily="18" charset="0"/>
                          <a:ea typeface="Arial" panose="020B0604020202020204" pitchFamily="34" charset="0"/>
                          <a:cs typeface="Symbol" panose="05050102010706020507" pitchFamily="18" charset="2"/>
                        </a:rPr>
                        <a:t> </a:t>
                      </a:r>
                      <a:r>
                        <a:rPr lang="en-US" sz="900" dirty="0" err="1">
                          <a:effectLst/>
                          <a:latin typeface="Times New Roman" panose="02020603050405020304" pitchFamily="18" charset="0"/>
                          <a:ea typeface="Arial" panose="020B0604020202020204" pitchFamily="34" charset="0"/>
                          <a:cs typeface="Symbol" panose="05050102010706020507" pitchFamily="18" charset="2"/>
                        </a:rPr>
                        <a:t>разработанные</a:t>
                      </a:r>
                      <a:r>
                        <a:rPr lang="en-US" sz="900" spc="-35" dirty="0">
                          <a:effectLst/>
                          <a:latin typeface="Times New Roman" panose="02020603050405020304" pitchFamily="18" charset="0"/>
                          <a:ea typeface="Arial" panose="020B0604020202020204" pitchFamily="34" charset="0"/>
                          <a:cs typeface="Symbol" panose="05050102010706020507" pitchFamily="18" charset="2"/>
                        </a:rPr>
                        <a:t> </a:t>
                      </a:r>
                      <a:r>
                        <a:rPr lang="en-US" sz="900" dirty="0" err="1">
                          <a:effectLst/>
                          <a:latin typeface="Times New Roman" panose="02020603050405020304" pitchFamily="18" charset="0"/>
                          <a:ea typeface="Arial" panose="020B0604020202020204" pitchFamily="34" charset="0"/>
                          <a:cs typeface="Symbol" panose="05050102010706020507" pitchFamily="18" charset="2"/>
                        </a:rPr>
                        <a:t>процессы</a:t>
                      </a:r>
                      <a:endParaRPr lang="ru-RU" sz="900" dirty="0">
                        <a:effectLst/>
                        <a:latin typeface="Times New Roman" panose="02020603050405020304" pitchFamily="18" charset="0"/>
                        <a:ea typeface="Symbol" panose="05050102010706020507" pitchFamily="18" charset="2"/>
                        <a:cs typeface="Symbol" panose="05050102010706020507" pitchFamily="18" charset="2"/>
                      </a:endParaRPr>
                    </a:p>
                    <a:p>
                      <a:pPr marL="342900" marR="90170" lvl="0" indent="-342900">
                        <a:spcAft>
                          <a:spcPts val="0"/>
                        </a:spcAft>
                        <a:buSzPts val="900"/>
                        <a:buFont typeface="Symbol" panose="05050102010706020507" pitchFamily="18" charset="2"/>
                        <a:buChar char=""/>
                        <a:tabLst>
                          <a:tab pos="200660" algn="l"/>
                        </a:tabLst>
                      </a:pPr>
                      <a:r>
                        <a:rPr lang="ru-RU" sz="900" dirty="0">
                          <a:effectLst/>
                          <a:latin typeface="Times New Roman" panose="02020603050405020304" pitchFamily="18" charset="0"/>
                          <a:ea typeface="Arial" panose="020B0604020202020204" pitchFamily="34" charset="0"/>
                          <a:cs typeface="Symbol" panose="05050102010706020507" pitchFamily="18" charset="2"/>
                        </a:rPr>
                        <a:t>подход ориентирован на потребности заинтересованных</a:t>
                      </a:r>
                      <a:r>
                        <a:rPr lang="ru-RU" sz="900" spc="-25" dirty="0">
                          <a:effectLst/>
                          <a:latin typeface="Times New Roman" panose="02020603050405020304" pitchFamily="18" charset="0"/>
                          <a:ea typeface="Arial" panose="020B0604020202020204" pitchFamily="34" charset="0"/>
                          <a:cs typeface="Symbol" panose="05050102010706020507" pitchFamily="18" charset="2"/>
                        </a:rPr>
                        <a:t> </a:t>
                      </a:r>
                      <a:r>
                        <a:rPr lang="ru-RU" sz="900" dirty="0">
                          <a:effectLst/>
                          <a:latin typeface="Times New Roman" panose="02020603050405020304" pitchFamily="18" charset="0"/>
                          <a:ea typeface="Arial" panose="020B0604020202020204" pitchFamily="34" charset="0"/>
                          <a:cs typeface="Symbol" panose="05050102010706020507" pitchFamily="18" charset="2"/>
                        </a:rPr>
                        <a:t>сторон</a:t>
                      </a:r>
                      <a:endParaRPr lang="ru-RU" sz="900" dirty="0">
                        <a:effectLst/>
                        <a:latin typeface="Times New Roman" panose="02020603050405020304" pitchFamily="18" charset="0"/>
                        <a:ea typeface="Symbol" panose="05050102010706020507" pitchFamily="18" charset="2"/>
                        <a:cs typeface="Symbol" panose="05050102010706020507" pitchFamily="18" charset="2"/>
                      </a:endParaRPr>
                    </a:p>
                    <a:p>
                      <a:pPr marL="342900" marR="90170" lvl="0" indent="-342900">
                        <a:spcAft>
                          <a:spcPts val="0"/>
                        </a:spcAft>
                        <a:buSzPts val="900"/>
                        <a:buFont typeface="Symbol" panose="05050102010706020507" pitchFamily="18" charset="2"/>
                        <a:buChar char=""/>
                        <a:tabLst>
                          <a:tab pos="200660" algn="l"/>
                        </a:tabLst>
                      </a:pPr>
                      <a:r>
                        <a:rPr lang="ru-RU" sz="900" dirty="0">
                          <a:effectLst/>
                          <a:latin typeface="Times New Roman" panose="02020603050405020304" pitchFamily="18" charset="0"/>
                          <a:ea typeface="Arial" panose="020B0604020202020204" pitchFamily="34" charset="0"/>
                          <a:cs typeface="Symbol" panose="05050102010706020507" pitchFamily="18" charset="2"/>
                        </a:rPr>
                        <a:t>усовершенствования были введены</a:t>
                      </a:r>
                      <a:r>
                        <a:rPr lang="ru-RU" sz="900" spc="-75" dirty="0">
                          <a:effectLst/>
                          <a:latin typeface="Times New Roman" panose="02020603050405020304" pitchFamily="18" charset="0"/>
                          <a:ea typeface="Arial" panose="020B0604020202020204" pitchFamily="34" charset="0"/>
                          <a:cs typeface="Symbol" panose="05050102010706020507" pitchFamily="18" charset="2"/>
                        </a:rPr>
                        <a:t> </a:t>
                      </a:r>
                      <a:r>
                        <a:rPr lang="ru-RU" sz="900" dirty="0">
                          <a:effectLst/>
                          <a:latin typeface="Times New Roman" panose="02020603050405020304" pitchFamily="18" charset="0"/>
                          <a:ea typeface="Arial" panose="020B0604020202020204" pitchFamily="34" charset="0"/>
                          <a:cs typeface="Symbol" panose="05050102010706020507" pitchFamily="18" charset="2"/>
                        </a:rPr>
                        <a:t>в подход по мере</a:t>
                      </a:r>
                      <a:r>
                        <a:rPr lang="ru-RU" sz="900" spc="-20" dirty="0">
                          <a:effectLst/>
                          <a:latin typeface="Times New Roman" panose="02020603050405020304" pitchFamily="18" charset="0"/>
                          <a:ea typeface="Arial" panose="020B0604020202020204" pitchFamily="34" charset="0"/>
                          <a:cs typeface="Symbol" panose="05050102010706020507" pitchFamily="18" charset="2"/>
                        </a:rPr>
                        <a:t> </a:t>
                      </a:r>
                      <a:r>
                        <a:rPr lang="ru-RU" sz="900" dirty="0">
                          <a:effectLst/>
                          <a:latin typeface="Times New Roman" panose="02020603050405020304" pitchFamily="18" charset="0"/>
                          <a:ea typeface="Arial" panose="020B0604020202020204" pitchFamily="34" charset="0"/>
                          <a:cs typeface="Symbol" panose="05050102010706020507" pitchFamily="18" charset="2"/>
                        </a:rPr>
                        <a:t>применения</a:t>
                      </a:r>
                      <a:endParaRPr lang="ru-RU" sz="900" dirty="0">
                        <a:effectLst/>
                        <a:latin typeface="Times New Roman" panose="02020603050405020304" pitchFamily="18" charset="0"/>
                        <a:ea typeface="Symbol" panose="05050102010706020507" pitchFamily="18" charset="2"/>
                        <a:cs typeface="Symbol" panose="05050102010706020507" pitchFamily="18" charset="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172085" marR="10160" indent="-74930">
                        <a:spcAft>
                          <a:spcPts val="0"/>
                        </a:spcAft>
                      </a:pPr>
                      <a:r>
                        <a:rPr lang="en-US" sz="900" dirty="0" err="1">
                          <a:effectLst/>
                          <a:latin typeface="Times New Roman" panose="02020603050405020304" pitchFamily="18" charset="0"/>
                          <a:ea typeface="Arial" panose="020B0604020202020204" pitchFamily="34" charset="0"/>
                        </a:rPr>
                        <a:t>Нет</a:t>
                      </a:r>
                      <a:r>
                        <a:rPr lang="en-US" sz="900" dirty="0">
                          <a:effectLst/>
                          <a:latin typeface="Times New Roman" panose="02020603050405020304" pitchFamily="18" charset="0"/>
                          <a:ea typeface="Arial" panose="020B0604020202020204" pitchFamily="34" charset="0"/>
                        </a:rPr>
                        <a:t> </a:t>
                      </a:r>
                      <a:r>
                        <a:rPr lang="en-US" sz="900" dirty="0" err="1">
                          <a:effectLst/>
                          <a:latin typeface="Times New Roman" panose="02020603050405020304" pitchFamily="18" charset="0"/>
                          <a:ea typeface="Arial" panose="020B0604020202020204" pitchFamily="34" charset="0"/>
                        </a:rPr>
                        <a:t>свидетельств</a:t>
                      </a:r>
                      <a:r>
                        <a:rPr lang="en-US" sz="900" dirty="0">
                          <a:effectLst/>
                          <a:latin typeface="Times New Roman" panose="02020603050405020304" pitchFamily="18" charset="0"/>
                          <a:ea typeface="Arial" panose="020B0604020202020204" pitchFamily="34" charset="0"/>
                        </a:rPr>
                        <a:t> </a:t>
                      </a:r>
                      <a:r>
                        <a:rPr lang="en-US" sz="900" dirty="0" err="1">
                          <a:effectLst/>
                          <a:latin typeface="Times New Roman" panose="02020603050405020304" pitchFamily="18" charset="0"/>
                          <a:ea typeface="Arial" panose="020B0604020202020204" pitchFamily="34" charset="0"/>
                        </a:rPr>
                        <a:t>или</a:t>
                      </a:r>
                      <a:r>
                        <a:rPr lang="en-US" sz="900" dirty="0">
                          <a:effectLst/>
                          <a:latin typeface="Times New Roman" panose="02020603050405020304" pitchFamily="18" charset="0"/>
                          <a:ea typeface="Arial" panose="020B0604020202020204" pitchFamily="34" charset="0"/>
                        </a:rPr>
                        <a:t> </a:t>
                      </a:r>
                      <a:r>
                        <a:rPr lang="en-US" sz="900" dirty="0" err="1">
                          <a:effectLst/>
                          <a:latin typeface="Times New Roman" panose="02020603050405020304" pitchFamily="18" charset="0"/>
                          <a:ea typeface="Arial" panose="020B0604020202020204" pitchFamily="34" charset="0"/>
                        </a:rPr>
                        <a:t>случайные</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R="88265" algn="ctr">
                        <a:spcAft>
                          <a:spcPts val="0"/>
                        </a:spcAft>
                      </a:pPr>
                      <a:r>
                        <a:rPr lang="en-US" sz="900" dirty="0" err="1">
                          <a:effectLst/>
                          <a:latin typeface="Times New Roman" panose="02020603050405020304" pitchFamily="18" charset="0"/>
                          <a:ea typeface="Arial" panose="020B0604020202020204" pitchFamily="34" charset="0"/>
                        </a:rPr>
                        <a:t>Некоторые</a:t>
                      </a:r>
                      <a:r>
                        <a:rPr lang="en-US" sz="900" dirty="0">
                          <a:effectLst/>
                          <a:latin typeface="Times New Roman" panose="02020603050405020304" pitchFamily="18" charset="0"/>
                          <a:ea typeface="Arial" panose="020B0604020202020204" pitchFamily="34" charset="0"/>
                        </a:rPr>
                        <a:t> </a:t>
                      </a:r>
                      <a:r>
                        <a:rPr lang="en-US" sz="900" dirty="0" err="1">
                          <a:effectLst/>
                          <a:latin typeface="Times New Roman" panose="02020603050405020304" pitchFamily="18" charset="0"/>
                          <a:ea typeface="Arial" panose="020B0604020202020204" pitchFamily="34" charset="0"/>
                        </a:rPr>
                        <a:t>свидетельства</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algn="ctr">
                        <a:spcAft>
                          <a:spcPts val="0"/>
                        </a:spcAft>
                      </a:pPr>
                      <a:r>
                        <a:rPr lang="en-US" sz="900" dirty="0" err="1">
                          <a:effectLst/>
                          <a:latin typeface="Times New Roman" panose="02020603050405020304" pitchFamily="18" charset="0"/>
                          <a:ea typeface="Arial" panose="020B0604020202020204" pitchFamily="34" charset="0"/>
                        </a:rPr>
                        <a:t>Свидетельства</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89535">
                        <a:spcAft>
                          <a:spcPts val="0"/>
                        </a:spcAft>
                      </a:pPr>
                      <a:r>
                        <a:rPr lang="en-US" sz="900">
                          <a:effectLst/>
                          <a:latin typeface="Times New Roman" panose="02020603050405020304" pitchFamily="18" charset="0"/>
                          <a:ea typeface="Arial" panose="020B0604020202020204" pitchFamily="34" charset="0"/>
                        </a:rPr>
                        <a:t>Ясные свидетельства</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marR="90170" algn="ctr">
                        <a:spcAft>
                          <a:spcPts val="0"/>
                        </a:spcAft>
                      </a:pPr>
                      <a:r>
                        <a:rPr lang="en-US" sz="900">
                          <a:effectLst/>
                          <a:latin typeface="Times New Roman" panose="02020603050405020304" pitchFamily="18" charset="0"/>
                          <a:ea typeface="Arial" panose="020B0604020202020204" pitchFamily="34" charset="0"/>
                        </a:rPr>
                        <a:t>Всесторонние свидетельства</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566884544"/>
                  </a:ext>
                </a:extLst>
              </a:tr>
              <a:tr h="457698">
                <a:tc>
                  <a:txBody>
                    <a:bodyPr/>
                    <a:lstStyle/>
                    <a:p>
                      <a:pPr marL="90170" marR="90170">
                        <a:spcAft>
                          <a:spcPts val="0"/>
                        </a:spcAft>
                      </a:pPr>
                      <a:r>
                        <a:rPr lang="en-US" sz="900" b="1">
                          <a:effectLst/>
                          <a:latin typeface="Times New Roman" panose="02020603050405020304" pitchFamily="18" charset="0"/>
                          <a:ea typeface="Arial" panose="020B0604020202020204" pitchFamily="34" charset="0"/>
                        </a:rPr>
                        <a:t>Интегрированность:</a:t>
                      </a:r>
                      <a:endParaRPr lang="ru-RU" sz="900">
                        <a:effectLst/>
                        <a:latin typeface="Times New Roman" panose="02020603050405020304" pitchFamily="18" charset="0"/>
                        <a:ea typeface="Times New Roman" panose="02020603050405020304" pitchFamily="18" charset="0"/>
                      </a:endParaRPr>
                    </a:p>
                    <a:p>
                      <a:pPr marL="342900" marR="90170" lvl="0" indent="-342900">
                        <a:spcAft>
                          <a:spcPts val="0"/>
                        </a:spcAft>
                        <a:buSzPts val="900"/>
                        <a:buFont typeface="Symbol" panose="05050102010706020507" pitchFamily="18" charset="2"/>
                        <a:buChar char=""/>
                        <a:tabLst>
                          <a:tab pos="180340" algn="l"/>
                        </a:tabLst>
                      </a:pPr>
                      <a:r>
                        <a:rPr lang="en-US" sz="900">
                          <a:effectLst/>
                          <a:latin typeface="Times New Roman" panose="02020603050405020304" pitchFamily="18" charset="0"/>
                          <a:ea typeface="Arial" panose="020B0604020202020204" pitchFamily="34" charset="0"/>
                          <a:cs typeface="Symbol" panose="05050102010706020507" pitchFamily="18" charset="2"/>
                        </a:rPr>
                        <a:t>подход поддерживает</a:t>
                      </a:r>
                      <a:r>
                        <a:rPr lang="en-US" sz="900" spc="-25">
                          <a:effectLst/>
                          <a:latin typeface="Times New Roman" panose="02020603050405020304" pitchFamily="18" charset="0"/>
                          <a:ea typeface="Arial" panose="020B0604020202020204" pitchFamily="34" charset="0"/>
                          <a:cs typeface="Symbol" panose="05050102010706020507" pitchFamily="18" charset="2"/>
                        </a:rPr>
                        <a:t> </a:t>
                      </a:r>
                      <a:r>
                        <a:rPr lang="en-US" sz="900">
                          <a:effectLst/>
                          <a:latin typeface="Times New Roman" panose="02020603050405020304" pitchFamily="18" charset="0"/>
                          <a:ea typeface="Arial" panose="020B0604020202020204" pitchFamily="34" charset="0"/>
                          <a:cs typeface="Symbol" panose="05050102010706020507" pitchFamily="18" charset="2"/>
                        </a:rPr>
                        <a:t>стратегию</a:t>
                      </a:r>
                      <a:endParaRPr lang="ru-RU" sz="900">
                        <a:effectLst/>
                        <a:latin typeface="Times New Roman" panose="02020603050405020304" pitchFamily="18" charset="0"/>
                        <a:ea typeface="Symbol" panose="05050102010706020507" pitchFamily="18" charset="2"/>
                        <a:cs typeface="Symbol" panose="05050102010706020507" pitchFamily="18" charset="2"/>
                      </a:endParaRPr>
                    </a:p>
                    <a:p>
                      <a:pPr marL="342900" marR="90170" lvl="0" indent="-342900">
                        <a:spcAft>
                          <a:spcPts val="0"/>
                        </a:spcAft>
                        <a:buSzPts val="900"/>
                        <a:buFont typeface="Symbol" panose="05050102010706020507" pitchFamily="18" charset="2"/>
                        <a:buChar char=""/>
                        <a:tabLst>
                          <a:tab pos="180340" algn="l"/>
                        </a:tabLst>
                      </a:pPr>
                      <a:r>
                        <a:rPr lang="ru-RU" sz="900">
                          <a:effectLst/>
                          <a:latin typeface="Times New Roman" panose="02020603050405020304" pitchFamily="18" charset="0"/>
                          <a:ea typeface="Arial" panose="020B0604020202020204" pitchFamily="34" charset="0"/>
                          <a:cs typeface="Symbol" panose="05050102010706020507" pitchFamily="18" charset="2"/>
                        </a:rPr>
                        <a:t>подход согласован с</a:t>
                      </a:r>
                      <a:r>
                        <a:rPr lang="ru-RU" sz="900" spc="-65">
                          <a:effectLst/>
                          <a:latin typeface="Times New Roman" panose="02020603050405020304" pitchFamily="18" charset="0"/>
                          <a:ea typeface="Arial" panose="020B0604020202020204" pitchFamily="34" charset="0"/>
                          <a:cs typeface="Symbol" panose="05050102010706020507" pitchFamily="18" charset="2"/>
                        </a:rPr>
                        <a:t> </a:t>
                      </a:r>
                      <a:r>
                        <a:rPr lang="ru-RU" sz="900">
                          <a:effectLst/>
                          <a:latin typeface="Times New Roman" panose="02020603050405020304" pitchFamily="18" charset="0"/>
                          <a:ea typeface="Arial" panose="020B0604020202020204" pitchFamily="34" charset="0"/>
                          <a:cs typeface="Symbol" panose="05050102010706020507" pitchFamily="18" charset="2"/>
                        </a:rPr>
                        <a:t>другими подходами</a:t>
                      </a:r>
                      <a:endParaRPr lang="ru-RU" sz="900">
                        <a:effectLst/>
                        <a:latin typeface="Times New Roman" panose="02020603050405020304" pitchFamily="18" charset="0"/>
                        <a:ea typeface="Symbol" panose="05050102010706020507" pitchFamily="18" charset="2"/>
                        <a:cs typeface="Symbol" panose="05050102010706020507" pitchFamily="18" charset="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138430" marR="130810" indent="-1905" algn="ctr">
                        <a:spcAft>
                          <a:spcPts val="0"/>
                        </a:spcAft>
                      </a:pPr>
                      <a:r>
                        <a:rPr lang="en-US" sz="900" dirty="0" err="1">
                          <a:effectLst/>
                          <a:latin typeface="Times New Roman" panose="02020603050405020304" pitchFamily="18" charset="0"/>
                          <a:ea typeface="Arial" panose="020B0604020202020204" pitchFamily="34" charset="0"/>
                        </a:rPr>
                        <a:t>Нет</a:t>
                      </a:r>
                      <a:r>
                        <a:rPr lang="en-US" sz="900" dirty="0">
                          <a:effectLst/>
                          <a:latin typeface="Times New Roman" panose="02020603050405020304" pitchFamily="18" charset="0"/>
                          <a:ea typeface="Arial" panose="020B0604020202020204" pitchFamily="34" charset="0"/>
                        </a:rPr>
                        <a:t>    </a:t>
                      </a:r>
                      <a:r>
                        <a:rPr lang="en-US" sz="900" dirty="0" err="1">
                          <a:effectLst/>
                          <a:latin typeface="Times New Roman" panose="02020603050405020304" pitchFamily="18" charset="0"/>
                          <a:ea typeface="Arial" panose="020B0604020202020204" pitchFamily="34" charset="0"/>
                        </a:rPr>
                        <a:t>свидетельств</a:t>
                      </a:r>
                      <a:r>
                        <a:rPr lang="en-US" sz="900" dirty="0">
                          <a:effectLst/>
                          <a:latin typeface="Times New Roman" panose="02020603050405020304" pitchFamily="18" charset="0"/>
                          <a:ea typeface="Arial" panose="020B0604020202020204" pitchFamily="34" charset="0"/>
                        </a:rPr>
                        <a:t> </a:t>
                      </a:r>
                      <a:r>
                        <a:rPr lang="en-US" sz="900" dirty="0" err="1">
                          <a:effectLst/>
                          <a:latin typeface="Times New Roman" panose="02020603050405020304" pitchFamily="18" charset="0"/>
                          <a:ea typeface="Arial" panose="020B0604020202020204" pitchFamily="34" charset="0"/>
                        </a:rPr>
                        <a:t>или</a:t>
                      </a:r>
                      <a:r>
                        <a:rPr lang="en-US" sz="900" dirty="0">
                          <a:effectLst/>
                          <a:latin typeface="Times New Roman" panose="02020603050405020304" pitchFamily="18" charset="0"/>
                          <a:ea typeface="Arial" panose="020B0604020202020204" pitchFamily="34" charset="0"/>
                        </a:rPr>
                        <a:t> </a:t>
                      </a:r>
                      <a:r>
                        <a:rPr lang="en-US" sz="900" dirty="0" err="1">
                          <a:effectLst/>
                          <a:latin typeface="Times New Roman" panose="02020603050405020304" pitchFamily="18" charset="0"/>
                          <a:ea typeface="Arial" panose="020B0604020202020204" pitchFamily="34" charset="0"/>
                        </a:rPr>
                        <a:t>случайные</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algn="ctr">
                        <a:spcAft>
                          <a:spcPts val="0"/>
                        </a:spcAft>
                      </a:pPr>
                      <a:r>
                        <a:rPr lang="en-US" sz="900" dirty="0" err="1">
                          <a:effectLst/>
                          <a:latin typeface="Times New Roman" panose="02020603050405020304" pitchFamily="18" charset="0"/>
                          <a:ea typeface="Arial" panose="020B0604020202020204" pitchFamily="34" charset="0"/>
                        </a:rPr>
                        <a:t>Некоторые</a:t>
                      </a:r>
                      <a:r>
                        <a:rPr lang="en-US" sz="900" dirty="0">
                          <a:effectLst/>
                          <a:latin typeface="Times New Roman" panose="02020603050405020304" pitchFamily="18" charset="0"/>
                          <a:ea typeface="Arial" panose="020B0604020202020204" pitchFamily="34" charset="0"/>
                        </a:rPr>
                        <a:t> </a:t>
                      </a:r>
                      <a:r>
                        <a:rPr lang="en-US" sz="900" dirty="0" err="1">
                          <a:effectLst/>
                          <a:latin typeface="Times New Roman" panose="02020603050405020304" pitchFamily="18" charset="0"/>
                          <a:ea typeface="Arial" panose="020B0604020202020204" pitchFamily="34" charset="0"/>
                        </a:rPr>
                        <a:t>свидетельства</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1905" algn="ctr">
                        <a:spcAft>
                          <a:spcPts val="0"/>
                        </a:spcAft>
                      </a:pPr>
                      <a:r>
                        <a:rPr lang="en-US" sz="900" dirty="0" err="1">
                          <a:effectLst/>
                          <a:latin typeface="Times New Roman" panose="02020603050405020304" pitchFamily="18" charset="0"/>
                          <a:ea typeface="Arial" panose="020B0604020202020204" pitchFamily="34" charset="0"/>
                        </a:rPr>
                        <a:t>Свидетельства</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89535">
                        <a:spcAft>
                          <a:spcPts val="0"/>
                        </a:spcAft>
                      </a:pPr>
                      <a:r>
                        <a:rPr lang="en-US" sz="900" dirty="0" err="1">
                          <a:effectLst/>
                          <a:latin typeface="Times New Roman" panose="02020603050405020304" pitchFamily="18" charset="0"/>
                          <a:ea typeface="Arial" panose="020B0604020202020204" pitchFamily="34" charset="0"/>
                        </a:rPr>
                        <a:t>Ясные</a:t>
                      </a:r>
                      <a:r>
                        <a:rPr lang="en-US" sz="900" dirty="0">
                          <a:effectLst/>
                          <a:latin typeface="Times New Roman" panose="02020603050405020304" pitchFamily="18" charset="0"/>
                          <a:ea typeface="Arial" panose="020B0604020202020204" pitchFamily="34" charset="0"/>
                        </a:rPr>
                        <a:t> </a:t>
                      </a:r>
                      <a:r>
                        <a:rPr lang="en-US" sz="900" dirty="0" err="1">
                          <a:effectLst/>
                          <a:latin typeface="Times New Roman" panose="02020603050405020304" pitchFamily="18" charset="0"/>
                          <a:ea typeface="Arial" panose="020B0604020202020204" pitchFamily="34" charset="0"/>
                        </a:rPr>
                        <a:t>свидетельства</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marR="90170" algn="ctr">
                        <a:spcAft>
                          <a:spcPts val="0"/>
                        </a:spcAft>
                      </a:pPr>
                      <a:r>
                        <a:rPr lang="en-US" sz="900" dirty="0" err="1">
                          <a:effectLst/>
                          <a:latin typeface="Times New Roman" panose="02020603050405020304" pitchFamily="18" charset="0"/>
                          <a:ea typeface="Arial" panose="020B0604020202020204" pitchFamily="34" charset="0"/>
                        </a:rPr>
                        <a:t>Всесторонние</a:t>
                      </a:r>
                      <a:r>
                        <a:rPr lang="en-US" sz="900" dirty="0">
                          <a:effectLst/>
                          <a:latin typeface="Times New Roman" panose="02020603050405020304" pitchFamily="18" charset="0"/>
                          <a:ea typeface="Arial" panose="020B0604020202020204" pitchFamily="34" charset="0"/>
                        </a:rPr>
                        <a:t> </a:t>
                      </a:r>
                      <a:r>
                        <a:rPr lang="en-US" sz="900" dirty="0" err="1">
                          <a:effectLst/>
                          <a:latin typeface="Times New Roman" panose="02020603050405020304" pitchFamily="18" charset="0"/>
                          <a:ea typeface="Arial" panose="020B0604020202020204" pitchFamily="34" charset="0"/>
                        </a:rPr>
                        <a:t>свидетельства</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606056001"/>
                  </a:ext>
                </a:extLst>
              </a:tr>
              <a:tr h="121008">
                <a:tc>
                  <a:txBody>
                    <a:bodyPr/>
                    <a:lstStyle/>
                    <a:p>
                      <a:pPr marL="67945">
                        <a:spcAft>
                          <a:spcPts val="0"/>
                        </a:spcAft>
                      </a:pPr>
                      <a:r>
                        <a:rPr lang="en-US" sz="900" b="1">
                          <a:effectLst/>
                          <a:latin typeface="Times New Roman" panose="02020603050405020304" pitchFamily="18" charset="0"/>
                          <a:ea typeface="Arial" panose="020B0604020202020204" pitchFamily="34" charset="0"/>
                        </a:rPr>
                        <a:t>Оценка элемента, %</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effectLst/>
                          <a:latin typeface="Times New Roman" panose="02020603050405020304" pitchFamily="18" charset="0"/>
                          <a:ea typeface="Arial" panose="020B0604020202020204" pitchFamily="34" charset="0"/>
                        </a:rPr>
                        <a:t> </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spcAft>
                          <a:spcPts val="0"/>
                        </a:spcAft>
                      </a:pPr>
                      <a:r>
                        <a:rPr lang="en-US" sz="900">
                          <a:effectLst/>
                          <a:latin typeface="Times New Roman" panose="02020603050405020304" pitchFamily="18" charset="0"/>
                          <a:ea typeface="Arial" panose="020B0604020202020204" pitchFamily="34" charset="0"/>
                        </a:rPr>
                        <a:t>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a:spcAft>
                          <a:spcPts val="0"/>
                        </a:spcAft>
                      </a:pPr>
                      <a:r>
                        <a:rPr lang="en-US" sz="900">
                          <a:effectLst/>
                          <a:latin typeface="Times New Roman" panose="02020603050405020304" pitchFamily="18" charset="0"/>
                          <a:ea typeface="Arial" panose="020B0604020202020204" pitchFamily="34" charset="0"/>
                        </a:rPr>
                        <a:t>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a:spcAft>
                          <a:spcPts val="0"/>
                        </a:spcAft>
                      </a:pPr>
                      <a:r>
                        <a:rPr lang="en-US" sz="900">
                          <a:effectLst/>
                          <a:latin typeface="Times New Roman" panose="02020603050405020304" pitchFamily="18" charset="0"/>
                          <a:ea typeface="Arial" panose="020B0604020202020204" pitchFamily="34" charset="0"/>
                        </a:rPr>
                        <a:t>10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a:spcAft>
                          <a:spcPts val="0"/>
                        </a:spcAft>
                      </a:pPr>
                      <a:r>
                        <a:rPr lang="en-US" sz="900">
                          <a:effectLst/>
                          <a:latin typeface="Times New Roman" panose="02020603050405020304" pitchFamily="18" charset="0"/>
                          <a:ea typeface="Arial" panose="020B0604020202020204" pitchFamily="34" charset="0"/>
                        </a:rPr>
                        <a:t>15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a:spcAft>
                          <a:spcPts val="0"/>
                        </a:spcAft>
                      </a:pPr>
                      <a:r>
                        <a:rPr lang="en-US" sz="900">
                          <a:effectLst/>
                          <a:latin typeface="Times New Roman" panose="02020603050405020304" pitchFamily="18" charset="0"/>
                          <a:ea typeface="Arial" panose="020B0604020202020204" pitchFamily="34" charset="0"/>
                        </a:rPr>
                        <a:t>20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a:spcAft>
                          <a:spcPts val="0"/>
                        </a:spcAft>
                      </a:pPr>
                      <a:r>
                        <a:rPr lang="en-US" sz="900">
                          <a:effectLst/>
                          <a:latin typeface="Times New Roman" panose="02020603050405020304" pitchFamily="18" charset="0"/>
                          <a:ea typeface="Arial" panose="020B0604020202020204" pitchFamily="34" charset="0"/>
                        </a:rPr>
                        <a:t>25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a:spcAft>
                          <a:spcPts val="0"/>
                        </a:spcAft>
                      </a:pPr>
                      <a:r>
                        <a:rPr lang="en-US" sz="900" dirty="0">
                          <a:effectLst/>
                          <a:latin typeface="Times New Roman" panose="02020603050405020304" pitchFamily="18" charset="0"/>
                          <a:ea typeface="Arial" panose="020B0604020202020204" pitchFamily="34" charset="0"/>
                        </a:rPr>
                        <a:t>30</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a:spcAft>
                          <a:spcPts val="0"/>
                        </a:spcAft>
                      </a:pPr>
                      <a:r>
                        <a:rPr lang="en-US" sz="900" dirty="0">
                          <a:effectLst/>
                          <a:latin typeface="Times New Roman" panose="02020603050405020304" pitchFamily="18" charset="0"/>
                          <a:ea typeface="Arial" panose="020B0604020202020204" pitchFamily="34" charset="0"/>
                        </a:rPr>
                        <a:t>35</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a:spcAft>
                          <a:spcPts val="0"/>
                        </a:spcAft>
                      </a:pPr>
                      <a:r>
                        <a:rPr lang="en-US" sz="900" dirty="0">
                          <a:effectLst/>
                          <a:latin typeface="Times New Roman" panose="02020603050405020304" pitchFamily="18" charset="0"/>
                          <a:ea typeface="Arial" panose="020B0604020202020204" pitchFamily="34" charset="0"/>
                        </a:rPr>
                        <a:t>40</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a:spcAft>
                          <a:spcPts val="0"/>
                        </a:spcAft>
                      </a:pPr>
                      <a:r>
                        <a:rPr lang="en-US" sz="900" dirty="0">
                          <a:effectLst/>
                          <a:latin typeface="Times New Roman" panose="02020603050405020304" pitchFamily="18" charset="0"/>
                          <a:ea typeface="Arial" panose="020B0604020202020204" pitchFamily="34" charset="0"/>
                        </a:rPr>
                        <a:t>45</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a:spcAft>
                          <a:spcPts val="0"/>
                        </a:spcAft>
                      </a:pPr>
                      <a:r>
                        <a:rPr lang="en-US" sz="900" dirty="0">
                          <a:effectLst/>
                          <a:latin typeface="Times New Roman" panose="02020603050405020304" pitchFamily="18" charset="0"/>
                          <a:ea typeface="Arial" panose="020B0604020202020204" pitchFamily="34" charset="0"/>
                        </a:rPr>
                        <a:t>50</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spcAft>
                          <a:spcPts val="0"/>
                        </a:spcAft>
                      </a:pPr>
                      <a:r>
                        <a:rPr lang="en-US" sz="900" dirty="0">
                          <a:effectLst/>
                          <a:latin typeface="Times New Roman" panose="02020603050405020304" pitchFamily="18" charset="0"/>
                          <a:ea typeface="Arial" panose="020B0604020202020204" pitchFamily="34" charset="0"/>
                        </a:rPr>
                        <a:t>55</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dirty="0">
                          <a:effectLst/>
                          <a:latin typeface="Times New Roman" panose="02020603050405020304" pitchFamily="18" charset="0"/>
                          <a:ea typeface="Arial" panose="020B0604020202020204" pitchFamily="34" charset="0"/>
                        </a:rPr>
                        <a:t>60</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spcAft>
                          <a:spcPts val="0"/>
                        </a:spcAft>
                      </a:pPr>
                      <a:r>
                        <a:rPr lang="en-US" sz="900" dirty="0">
                          <a:effectLst/>
                          <a:latin typeface="Times New Roman" panose="02020603050405020304" pitchFamily="18" charset="0"/>
                          <a:ea typeface="Arial" panose="020B0604020202020204" pitchFamily="34" charset="0"/>
                        </a:rPr>
                        <a:t>65</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spcAft>
                          <a:spcPts val="0"/>
                        </a:spcAft>
                      </a:pPr>
                      <a:r>
                        <a:rPr lang="en-US" sz="900" dirty="0">
                          <a:effectLst/>
                          <a:latin typeface="Times New Roman" panose="02020603050405020304" pitchFamily="18" charset="0"/>
                          <a:ea typeface="Arial" panose="020B0604020202020204" pitchFamily="34" charset="0"/>
                        </a:rPr>
                        <a:t>70</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spcAft>
                          <a:spcPts val="0"/>
                        </a:spcAft>
                      </a:pPr>
                      <a:r>
                        <a:rPr lang="en-US" sz="900" dirty="0">
                          <a:effectLst/>
                          <a:latin typeface="Times New Roman" panose="02020603050405020304" pitchFamily="18" charset="0"/>
                          <a:ea typeface="Arial" panose="020B0604020202020204" pitchFamily="34" charset="0"/>
                        </a:rPr>
                        <a:t>75</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spcAft>
                          <a:spcPts val="0"/>
                        </a:spcAft>
                      </a:pPr>
                      <a:r>
                        <a:rPr lang="en-US" sz="900" dirty="0">
                          <a:effectLst/>
                          <a:latin typeface="Times New Roman" panose="02020603050405020304" pitchFamily="18" charset="0"/>
                          <a:ea typeface="Arial" panose="020B0604020202020204" pitchFamily="34" charset="0"/>
                        </a:rPr>
                        <a:t>80</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spcAft>
                          <a:spcPts val="0"/>
                        </a:spcAft>
                      </a:pPr>
                      <a:r>
                        <a:rPr lang="en-US" sz="900" dirty="0">
                          <a:effectLst/>
                          <a:latin typeface="Times New Roman" panose="02020603050405020304" pitchFamily="18" charset="0"/>
                          <a:ea typeface="Arial" panose="020B0604020202020204" pitchFamily="34" charset="0"/>
                        </a:rPr>
                        <a:t>85</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lgn="ctr">
                        <a:spcAft>
                          <a:spcPts val="0"/>
                        </a:spcAft>
                      </a:pPr>
                      <a:r>
                        <a:rPr lang="en-US" sz="900" dirty="0">
                          <a:effectLst/>
                          <a:latin typeface="Times New Roman" panose="02020603050405020304" pitchFamily="18" charset="0"/>
                          <a:ea typeface="Arial" panose="020B0604020202020204" pitchFamily="34" charset="0"/>
                        </a:rPr>
                        <a:t>90</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algn="ctr">
                        <a:spcAft>
                          <a:spcPts val="0"/>
                        </a:spcAft>
                      </a:pPr>
                      <a:r>
                        <a:rPr lang="en-US" sz="900" dirty="0">
                          <a:effectLst/>
                          <a:latin typeface="Times New Roman" panose="02020603050405020304" pitchFamily="18" charset="0"/>
                          <a:ea typeface="Arial" panose="020B0604020202020204" pitchFamily="34" charset="0"/>
                        </a:rPr>
                        <a:t>95</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dirty="0">
                          <a:effectLst/>
                          <a:latin typeface="Times New Roman" panose="02020603050405020304" pitchFamily="18" charset="0"/>
                          <a:ea typeface="Arial" panose="020B0604020202020204" pitchFamily="34" charset="0"/>
                        </a:rPr>
                        <a:t>100</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2287094"/>
                  </a:ext>
                </a:extLst>
              </a:tr>
            </a:tbl>
          </a:graphicData>
        </a:graphic>
      </p:graphicFrame>
      <p:graphicFrame>
        <p:nvGraphicFramePr>
          <p:cNvPr id="29" name="Таблица 28"/>
          <p:cNvGraphicFramePr>
            <a:graphicFrameLocks noGrp="1"/>
          </p:cNvGraphicFramePr>
          <p:nvPr>
            <p:extLst/>
          </p:nvPr>
        </p:nvGraphicFramePr>
        <p:xfrm>
          <a:off x="225714" y="4015232"/>
          <a:ext cx="8706859" cy="2519984"/>
        </p:xfrm>
        <a:graphic>
          <a:graphicData uri="http://schemas.openxmlformats.org/drawingml/2006/table">
            <a:tbl>
              <a:tblPr firstRow="1" firstCol="1" lastRow="1" lastCol="1" bandRow="1" bandCol="1"/>
              <a:tblGrid>
                <a:gridCol w="2866121">
                  <a:extLst>
                    <a:ext uri="{9D8B030D-6E8A-4147-A177-3AD203B41FA5}">
                      <a16:colId xmlns:a16="http://schemas.microsoft.com/office/drawing/2014/main" val="1295388733"/>
                    </a:ext>
                  </a:extLst>
                </a:gridCol>
                <a:gridCol w="243962">
                  <a:extLst>
                    <a:ext uri="{9D8B030D-6E8A-4147-A177-3AD203B41FA5}">
                      <a16:colId xmlns:a16="http://schemas.microsoft.com/office/drawing/2014/main" val="1252165370"/>
                    </a:ext>
                  </a:extLst>
                </a:gridCol>
                <a:gridCol w="244536">
                  <a:extLst>
                    <a:ext uri="{9D8B030D-6E8A-4147-A177-3AD203B41FA5}">
                      <a16:colId xmlns:a16="http://schemas.microsoft.com/office/drawing/2014/main" val="2157851648"/>
                    </a:ext>
                  </a:extLst>
                </a:gridCol>
                <a:gridCol w="243962">
                  <a:extLst>
                    <a:ext uri="{9D8B030D-6E8A-4147-A177-3AD203B41FA5}">
                      <a16:colId xmlns:a16="http://schemas.microsoft.com/office/drawing/2014/main" val="3808326883"/>
                    </a:ext>
                  </a:extLst>
                </a:gridCol>
                <a:gridCol w="324901">
                  <a:extLst>
                    <a:ext uri="{9D8B030D-6E8A-4147-A177-3AD203B41FA5}">
                      <a16:colId xmlns:a16="http://schemas.microsoft.com/office/drawing/2014/main" val="3253588723"/>
                    </a:ext>
                  </a:extLst>
                </a:gridCol>
                <a:gridCol w="243962">
                  <a:extLst>
                    <a:ext uri="{9D8B030D-6E8A-4147-A177-3AD203B41FA5}">
                      <a16:colId xmlns:a16="http://schemas.microsoft.com/office/drawing/2014/main" val="2642688466"/>
                    </a:ext>
                  </a:extLst>
                </a:gridCol>
                <a:gridCol w="243962">
                  <a:extLst>
                    <a:ext uri="{9D8B030D-6E8A-4147-A177-3AD203B41FA5}">
                      <a16:colId xmlns:a16="http://schemas.microsoft.com/office/drawing/2014/main" val="537055173"/>
                    </a:ext>
                  </a:extLst>
                </a:gridCol>
                <a:gridCol w="243962">
                  <a:extLst>
                    <a:ext uri="{9D8B030D-6E8A-4147-A177-3AD203B41FA5}">
                      <a16:colId xmlns:a16="http://schemas.microsoft.com/office/drawing/2014/main" val="1405612745"/>
                    </a:ext>
                  </a:extLst>
                </a:gridCol>
                <a:gridCol w="245111">
                  <a:extLst>
                    <a:ext uri="{9D8B030D-6E8A-4147-A177-3AD203B41FA5}">
                      <a16:colId xmlns:a16="http://schemas.microsoft.com/office/drawing/2014/main" val="4225363415"/>
                    </a:ext>
                  </a:extLst>
                </a:gridCol>
                <a:gridCol w="243962">
                  <a:extLst>
                    <a:ext uri="{9D8B030D-6E8A-4147-A177-3AD203B41FA5}">
                      <a16:colId xmlns:a16="http://schemas.microsoft.com/office/drawing/2014/main" val="4194587934"/>
                    </a:ext>
                  </a:extLst>
                </a:gridCol>
                <a:gridCol w="243962">
                  <a:extLst>
                    <a:ext uri="{9D8B030D-6E8A-4147-A177-3AD203B41FA5}">
                      <a16:colId xmlns:a16="http://schemas.microsoft.com/office/drawing/2014/main" val="4066648078"/>
                    </a:ext>
                  </a:extLst>
                </a:gridCol>
                <a:gridCol w="243962">
                  <a:extLst>
                    <a:ext uri="{9D8B030D-6E8A-4147-A177-3AD203B41FA5}">
                      <a16:colId xmlns:a16="http://schemas.microsoft.com/office/drawing/2014/main" val="4139968679"/>
                    </a:ext>
                  </a:extLst>
                </a:gridCol>
                <a:gridCol w="243962">
                  <a:extLst>
                    <a:ext uri="{9D8B030D-6E8A-4147-A177-3AD203B41FA5}">
                      <a16:colId xmlns:a16="http://schemas.microsoft.com/office/drawing/2014/main" val="3920514225"/>
                    </a:ext>
                  </a:extLst>
                </a:gridCol>
                <a:gridCol w="243962">
                  <a:extLst>
                    <a:ext uri="{9D8B030D-6E8A-4147-A177-3AD203B41FA5}">
                      <a16:colId xmlns:a16="http://schemas.microsoft.com/office/drawing/2014/main" val="2203292799"/>
                    </a:ext>
                  </a:extLst>
                </a:gridCol>
                <a:gridCol w="243962">
                  <a:extLst>
                    <a:ext uri="{9D8B030D-6E8A-4147-A177-3AD203B41FA5}">
                      <a16:colId xmlns:a16="http://schemas.microsoft.com/office/drawing/2014/main" val="3820816581"/>
                    </a:ext>
                  </a:extLst>
                </a:gridCol>
                <a:gridCol w="245111">
                  <a:extLst>
                    <a:ext uri="{9D8B030D-6E8A-4147-A177-3AD203B41FA5}">
                      <a16:colId xmlns:a16="http://schemas.microsoft.com/office/drawing/2014/main" val="3901809710"/>
                    </a:ext>
                  </a:extLst>
                </a:gridCol>
                <a:gridCol w="243962">
                  <a:extLst>
                    <a:ext uri="{9D8B030D-6E8A-4147-A177-3AD203B41FA5}">
                      <a16:colId xmlns:a16="http://schemas.microsoft.com/office/drawing/2014/main" val="2690423457"/>
                    </a:ext>
                  </a:extLst>
                </a:gridCol>
                <a:gridCol w="244536">
                  <a:extLst>
                    <a:ext uri="{9D8B030D-6E8A-4147-A177-3AD203B41FA5}">
                      <a16:colId xmlns:a16="http://schemas.microsoft.com/office/drawing/2014/main" val="3551662958"/>
                    </a:ext>
                  </a:extLst>
                </a:gridCol>
                <a:gridCol w="243962">
                  <a:extLst>
                    <a:ext uri="{9D8B030D-6E8A-4147-A177-3AD203B41FA5}">
                      <a16:colId xmlns:a16="http://schemas.microsoft.com/office/drawing/2014/main" val="1483503896"/>
                    </a:ext>
                  </a:extLst>
                </a:gridCol>
                <a:gridCol w="241666">
                  <a:extLst>
                    <a:ext uri="{9D8B030D-6E8A-4147-A177-3AD203B41FA5}">
                      <a16:colId xmlns:a16="http://schemas.microsoft.com/office/drawing/2014/main" val="3006188314"/>
                    </a:ext>
                  </a:extLst>
                </a:gridCol>
                <a:gridCol w="488497">
                  <a:extLst>
                    <a:ext uri="{9D8B030D-6E8A-4147-A177-3AD203B41FA5}">
                      <a16:colId xmlns:a16="http://schemas.microsoft.com/office/drawing/2014/main" val="1844156264"/>
                    </a:ext>
                  </a:extLst>
                </a:gridCol>
                <a:gridCol w="406985">
                  <a:extLst>
                    <a:ext uri="{9D8B030D-6E8A-4147-A177-3AD203B41FA5}">
                      <a16:colId xmlns:a16="http://schemas.microsoft.com/office/drawing/2014/main" val="628594096"/>
                    </a:ext>
                  </a:extLst>
                </a:gridCol>
                <a:gridCol w="227889">
                  <a:extLst>
                    <a:ext uri="{9D8B030D-6E8A-4147-A177-3AD203B41FA5}">
                      <a16:colId xmlns:a16="http://schemas.microsoft.com/office/drawing/2014/main" val="1218286165"/>
                    </a:ext>
                  </a:extLst>
                </a:gridCol>
              </a:tblGrid>
              <a:tr h="254101">
                <a:tc>
                  <a:txBody>
                    <a:bodyPr/>
                    <a:lstStyle/>
                    <a:p>
                      <a:pPr marL="90170" marR="19685">
                        <a:lnSpc>
                          <a:spcPts val="1260"/>
                        </a:lnSpc>
                        <a:spcBef>
                          <a:spcPts val="10"/>
                        </a:spcBef>
                        <a:spcAft>
                          <a:spcPts val="0"/>
                        </a:spcAft>
                        <a:tabLst>
                          <a:tab pos="90170" algn="l"/>
                        </a:tabLst>
                      </a:pPr>
                      <a:r>
                        <a:rPr lang="en-US" sz="900" b="1" dirty="0" err="1">
                          <a:effectLst/>
                          <a:latin typeface="Times New Roman" panose="02020603050405020304" pitchFamily="18" charset="0"/>
                          <a:ea typeface="Arial" panose="020B0604020202020204" pitchFamily="34" charset="0"/>
                        </a:rPr>
                        <a:t>Оценка</a:t>
                      </a:r>
                      <a:r>
                        <a:rPr lang="en-US" sz="900" b="1" dirty="0">
                          <a:effectLst/>
                          <a:latin typeface="Times New Roman" panose="02020603050405020304" pitchFamily="18" charset="0"/>
                          <a:ea typeface="Arial" panose="020B0604020202020204" pitchFamily="34" charset="0"/>
                        </a:rPr>
                        <a:t> и </a:t>
                      </a:r>
                      <a:r>
                        <a:rPr lang="en-US" sz="900" b="1" dirty="0" err="1">
                          <a:effectLst/>
                          <a:latin typeface="Times New Roman" panose="02020603050405020304" pitchFamily="18" charset="0"/>
                          <a:ea typeface="Arial" panose="020B0604020202020204" pitchFamily="34" charset="0"/>
                        </a:rPr>
                        <a:t>совершенствование</a:t>
                      </a:r>
                      <a:r>
                        <a:rPr lang="en-US" sz="900" b="1" dirty="0">
                          <a:effectLst/>
                          <a:latin typeface="Times New Roman" panose="02020603050405020304" pitchFamily="18" charset="0"/>
                          <a:ea typeface="Arial" panose="020B0604020202020204" pitchFamily="34" charset="0"/>
                        </a:rPr>
                        <a:t> </a:t>
                      </a:r>
                      <a:r>
                        <a:rPr lang="en-US" sz="900" b="1" dirty="0" err="1">
                          <a:effectLst/>
                          <a:latin typeface="Times New Roman" panose="02020603050405020304" pitchFamily="18" charset="0"/>
                          <a:ea typeface="Arial" panose="020B0604020202020204" pitchFamily="34" charset="0"/>
                        </a:rPr>
                        <a:t>подхода</a:t>
                      </a:r>
                      <a:r>
                        <a:rPr lang="en-US" sz="900" b="1" dirty="0">
                          <a:effectLst/>
                          <a:latin typeface="Times New Roman" panose="02020603050405020304" pitchFamily="18" charset="0"/>
                          <a:ea typeface="Arial" panose="020B0604020202020204" pitchFamily="34" charset="0"/>
                        </a:rPr>
                        <a:t>:</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444500" marR="438150" algn="ctr">
                        <a:lnSpc>
                          <a:spcPts val="1030"/>
                        </a:lnSpc>
                        <a:spcAft>
                          <a:spcPts val="0"/>
                        </a:spcAft>
                      </a:pPr>
                      <a:r>
                        <a:rPr lang="en-US" sz="900">
                          <a:effectLst/>
                          <a:latin typeface="Times New Roman" panose="02020603050405020304" pitchFamily="18" charset="0"/>
                          <a:ea typeface="Arial" panose="020B0604020202020204" pitchFamily="34" charset="0"/>
                        </a:rPr>
                        <a:t>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78740" marR="71755" algn="ctr">
                        <a:lnSpc>
                          <a:spcPts val="1030"/>
                        </a:lnSpc>
                        <a:spcAft>
                          <a:spcPts val="0"/>
                        </a:spcAft>
                      </a:pPr>
                      <a:r>
                        <a:rPr lang="en-US" sz="900">
                          <a:effectLst/>
                          <a:latin typeface="Times New Roman" panose="02020603050405020304" pitchFamily="18" charset="0"/>
                          <a:ea typeface="Arial" panose="020B0604020202020204" pitchFamily="34" charset="0"/>
                        </a:rPr>
                        <a:t>25%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157480" marR="148590" algn="ctr">
                        <a:lnSpc>
                          <a:spcPts val="1030"/>
                        </a:lnSpc>
                        <a:spcAft>
                          <a:spcPts val="0"/>
                        </a:spcAft>
                      </a:pPr>
                      <a:r>
                        <a:rPr lang="en-US" sz="900">
                          <a:effectLst/>
                          <a:latin typeface="Times New Roman" panose="02020603050405020304" pitchFamily="18" charset="0"/>
                          <a:ea typeface="Arial" panose="020B0604020202020204" pitchFamily="34" charset="0"/>
                        </a:rPr>
                        <a:t>50%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78740" marR="68580" algn="ctr">
                        <a:lnSpc>
                          <a:spcPts val="1030"/>
                        </a:lnSpc>
                        <a:spcAft>
                          <a:spcPts val="0"/>
                        </a:spcAft>
                      </a:pPr>
                      <a:r>
                        <a:rPr lang="en-US" sz="900">
                          <a:effectLst/>
                          <a:latin typeface="Times New Roman" panose="02020603050405020304" pitchFamily="18" charset="0"/>
                          <a:ea typeface="Arial" panose="020B0604020202020204" pitchFamily="34" charset="0"/>
                        </a:rPr>
                        <a:t>75%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ts val="1030"/>
                        </a:lnSpc>
                        <a:spcAft>
                          <a:spcPts val="0"/>
                        </a:spcAft>
                      </a:pPr>
                      <a:r>
                        <a:rPr lang="en-US" sz="900">
                          <a:effectLst/>
                          <a:latin typeface="Times New Roman" panose="02020603050405020304" pitchFamily="18" charset="0"/>
                          <a:ea typeface="Arial" panose="020B0604020202020204" pitchFamily="34" charset="0"/>
                        </a:rPr>
                        <a:t>100%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901473302"/>
                  </a:ext>
                </a:extLst>
              </a:tr>
              <a:tr h="510744">
                <a:tc>
                  <a:txBody>
                    <a:bodyPr/>
                    <a:lstStyle/>
                    <a:p>
                      <a:pPr marL="90170" marR="19685">
                        <a:lnSpc>
                          <a:spcPts val="1005"/>
                        </a:lnSpc>
                        <a:spcAft>
                          <a:spcPts val="0"/>
                        </a:spcAft>
                        <a:tabLst>
                          <a:tab pos="90170" algn="l"/>
                        </a:tabLst>
                      </a:pPr>
                      <a:r>
                        <a:rPr lang="en-US" sz="900" b="1" dirty="0" err="1">
                          <a:effectLst/>
                          <a:latin typeface="Times New Roman" panose="02020603050405020304" pitchFamily="18" charset="0"/>
                          <a:ea typeface="Arial" panose="020B0604020202020204" pitchFamily="34" charset="0"/>
                        </a:rPr>
                        <a:t>Измерение</a:t>
                      </a:r>
                      <a:r>
                        <a:rPr lang="en-US" sz="900" b="1" dirty="0">
                          <a:effectLst/>
                          <a:latin typeface="Times New Roman" panose="02020603050405020304" pitchFamily="18" charset="0"/>
                          <a:ea typeface="Arial" panose="020B0604020202020204" pitchFamily="34" charset="0"/>
                        </a:rPr>
                        <a:t>:</a:t>
                      </a:r>
                      <a:endParaRPr lang="ru-RU" sz="900" dirty="0">
                        <a:effectLst/>
                        <a:latin typeface="Times New Roman" panose="02020603050405020304" pitchFamily="18" charset="0"/>
                        <a:ea typeface="Times New Roman" panose="02020603050405020304" pitchFamily="18" charset="0"/>
                      </a:endParaRPr>
                    </a:p>
                    <a:p>
                      <a:pPr marL="342900" marR="19685" lvl="0" indent="-342900">
                        <a:spcBef>
                          <a:spcPts val="20"/>
                        </a:spcBef>
                        <a:spcAft>
                          <a:spcPts val="0"/>
                        </a:spcAft>
                        <a:buSzPts val="900"/>
                        <a:buFont typeface="Symbol" panose="05050102010706020507" pitchFamily="18" charset="2"/>
                        <a:buChar char=""/>
                        <a:tabLst>
                          <a:tab pos="90170" algn="l"/>
                          <a:tab pos="180340" algn="l"/>
                        </a:tabLst>
                      </a:pPr>
                      <a:r>
                        <a:rPr lang="ru-RU" sz="900" dirty="0">
                          <a:effectLst/>
                          <a:latin typeface="Times New Roman" panose="02020603050405020304" pitchFamily="18" charset="0"/>
                          <a:ea typeface="Arial" panose="020B0604020202020204" pitchFamily="34" charset="0"/>
                          <a:cs typeface="Symbol" panose="05050102010706020507" pitchFamily="18" charset="2"/>
                        </a:rPr>
                        <a:t>проводятся регулярные измерения результативности и</a:t>
                      </a:r>
                      <a:r>
                        <a:rPr lang="ru-RU" sz="900" spc="-65" dirty="0">
                          <a:effectLst/>
                          <a:latin typeface="Times New Roman" panose="02020603050405020304" pitchFamily="18" charset="0"/>
                          <a:ea typeface="Arial" panose="020B0604020202020204" pitchFamily="34" charset="0"/>
                          <a:cs typeface="Symbol" panose="05050102010706020507" pitchFamily="18" charset="2"/>
                        </a:rPr>
                        <a:t> </a:t>
                      </a:r>
                      <a:r>
                        <a:rPr lang="ru-RU" sz="900" dirty="0">
                          <a:effectLst/>
                          <a:latin typeface="Times New Roman" panose="02020603050405020304" pitchFamily="18" charset="0"/>
                          <a:ea typeface="Arial" panose="020B0604020202020204" pitchFamily="34" charset="0"/>
                          <a:cs typeface="Symbol" panose="05050102010706020507" pitchFamily="18" charset="2"/>
                        </a:rPr>
                        <a:t>эффективности подхода и его</a:t>
                      </a:r>
                      <a:r>
                        <a:rPr lang="ru-RU" sz="900" spc="-20" dirty="0">
                          <a:effectLst/>
                          <a:latin typeface="Times New Roman" panose="02020603050405020304" pitchFamily="18" charset="0"/>
                          <a:ea typeface="Arial" panose="020B0604020202020204" pitchFamily="34" charset="0"/>
                          <a:cs typeface="Symbol" panose="05050102010706020507" pitchFamily="18" charset="2"/>
                        </a:rPr>
                        <a:t> </a:t>
                      </a:r>
                      <a:r>
                        <a:rPr lang="ru-RU" sz="900" dirty="0">
                          <a:effectLst/>
                          <a:latin typeface="Times New Roman" panose="02020603050405020304" pitchFamily="18" charset="0"/>
                          <a:ea typeface="Arial" panose="020B0604020202020204" pitchFamily="34" charset="0"/>
                          <a:cs typeface="Symbol" panose="05050102010706020507" pitchFamily="18" charset="2"/>
                        </a:rPr>
                        <a:t>развертывания</a:t>
                      </a:r>
                      <a:endParaRPr lang="ru-RU" sz="900" dirty="0">
                        <a:effectLst/>
                        <a:latin typeface="Times New Roman" panose="02020603050405020304" pitchFamily="18" charset="0"/>
                        <a:ea typeface="Symbol" panose="05050102010706020507" pitchFamily="18" charset="2"/>
                        <a:cs typeface="Symbol" panose="05050102010706020507" pitchFamily="18" charset="2"/>
                      </a:endParaRPr>
                    </a:p>
                    <a:p>
                      <a:pPr marL="342900" marR="19685" lvl="0" indent="-342900">
                        <a:lnSpc>
                          <a:spcPts val="1030"/>
                        </a:lnSpc>
                        <a:spcBef>
                          <a:spcPts val="75"/>
                        </a:spcBef>
                        <a:spcAft>
                          <a:spcPts val="0"/>
                        </a:spcAft>
                        <a:buSzPts val="900"/>
                        <a:buFont typeface="Symbol" panose="05050102010706020507" pitchFamily="18" charset="2"/>
                        <a:buChar char=""/>
                        <a:tabLst>
                          <a:tab pos="90170" algn="l"/>
                          <a:tab pos="180340" algn="l"/>
                        </a:tabLst>
                      </a:pPr>
                      <a:r>
                        <a:rPr lang="en-US" sz="900" dirty="0" err="1">
                          <a:effectLst/>
                          <a:latin typeface="Times New Roman" panose="02020603050405020304" pitchFamily="18" charset="0"/>
                          <a:ea typeface="Arial" panose="020B0604020202020204" pitchFamily="34" charset="0"/>
                          <a:cs typeface="Symbol" panose="05050102010706020507" pitchFamily="18" charset="2"/>
                        </a:rPr>
                        <a:t>выбраны</a:t>
                      </a:r>
                      <a:r>
                        <a:rPr lang="en-US" sz="900" dirty="0">
                          <a:effectLst/>
                          <a:latin typeface="Times New Roman" panose="02020603050405020304" pitchFamily="18" charset="0"/>
                          <a:ea typeface="Arial" panose="020B0604020202020204" pitchFamily="34" charset="0"/>
                          <a:cs typeface="Symbol" panose="05050102010706020507" pitchFamily="18" charset="2"/>
                        </a:rPr>
                        <a:t> </a:t>
                      </a:r>
                      <a:r>
                        <a:rPr lang="en-US" sz="900" dirty="0" err="1">
                          <a:effectLst/>
                          <a:latin typeface="Times New Roman" panose="02020603050405020304" pitchFamily="18" charset="0"/>
                          <a:ea typeface="Arial" panose="020B0604020202020204" pitchFamily="34" charset="0"/>
                          <a:cs typeface="Symbol" panose="05050102010706020507" pitchFamily="18" charset="2"/>
                        </a:rPr>
                        <a:t>подходящие</a:t>
                      </a:r>
                      <a:r>
                        <a:rPr lang="en-US" sz="900" dirty="0">
                          <a:effectLst/>
                          <a:latin typeface="Times New Roman" panose="02020603050405020304" pitchFamily="18" charset="0"/>
                          <a:ea typeface="Arial" panose="020B0604020202020204" pitchFamily="34" charset="0"/>
                          <a:cs typeface="Symbol" panose="05050102010706020507" pitchFamily="18" charset="2"/>
                        </a:rPr>
                        <a:t> </a:t>
                      </a:r>
                      <a:r>
                        <a:rPr lang="en-US" sz="900" dirty="0" err="1">
                          <a:effectLst/>
                          <a:latin typeface="Times New Roman" panose="02020603050405020304" pitchFamily="18" charset="0"/>
                          <a:ea typeface="Arial" panose="020B0604020202020204" pitchFamily="34" charset="0"/>
                          <a:cs typeface="Symbol" panose="05050102010706020507" pitchFamily="18" charset="2"/>
                        </a:rPr>
                        <a:t>измеряемые</a:t>
                      </a:r>
                      <a:r>
                        <a:rPr lang="en-US" sz="900" dirty="0">
                          <a:effectLst/>
                          <a:latin typeface="Times New Roman" panose="02020603050405020304" pitchFamily="18" charset="0"/>
                          <a:ea typeface="Arial" panose="020B0604020202020204" pitchFamily="34" charset="0"/>
                          <a:cs typeface="Symbol" panose="05050102010706020507" pitchFamily="18" charset="2"/>
                        </a:rPr>
                        <a:t> </a:t>
                      </a:r>
                      <a:r>
                        <a:rPr lang="en-US" sz="900" dirty="0" err="1">
                          <a:effectLst/>
                          <a:latin typeface="Times New Roman" panose="02020603050405020304" pitchFamily="18" charset="0"/>
                          <a:ea typeface="Arial" panose="020B0604020202020204" pitchFamily="34" charset="0"/>
                          <a:cs typeface="Symbol" panose="05050102010706020507" pitchFamily="18" charset="2"/>
                        </a:rPr>
                        <a:t>показатели</a:t>
                      </a:r>
                      <a:endParaRPr lang="ru-RU" sz="900" dirty="0">
                        <a:effectLst/>
                        <a:latin typeface="Times New Roman" panose="02020603050405020304" pitchFamily="18" charset="0"/>
                        <a:ea typeface="Symbol" panose="05050102010706020507" pitchFamily="18" charset="2"/>
                        <a:cs typeface="Symbol" panose="05050102010706020507" pitchFamily="18" charset="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136525" marR="130175" algn="ctr">
                        <a:spcAft>
                          <a:spcPts val="0"/>
                        </a:spcAft>
                      </a:pPr>
                      <a:r>
                        <a:rPr lang="en-US" sz="900">
                          <a:effectLst/>
                          <a:latin typeface="Times New Roman" panose="02020603050405020304" pitchFamily="18" charset="0"/>
                          <a:ea typeface="Arial" panose="020B0604020202020204" pitchFamily="34" charset="0"/>
                        </a:rPr>
                        <a:t>Нет свидетельств или случайные</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280035" marR="263525" indent="100330">
                        <a:spcAft>
                          <a:spcPts val="0"/>
                        </a:spcAft>
                      </a:pPr>
                      <a:r>
                        <a:rPr lang="en-US" sz="900">
                          <a:effectLst/>
                          <a:latin typeface="Times New Roman" panose="02020603050405020304" pitchFamily="18" charset="0"/>
                          <a:ea typeface="Arial" panose="020B0604020202020204" pitchFamily="34" charset="0"/>
                        </a:rPr>
                        <a:t>Некоторые свидетельства</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157480" marR="149860" algn="ctr">
                        <a:lnSpc>
                          <a:spcPts val="1030"/>
                        </a:lnSpc>
                        <a:spcAft>
                          <a:spcPts val="0"/>
                        </a:spcAft>
                      </a:pPr>
                      <a:r>
                        <a:rPr lang="en-US" sz="900">
                          <a:effectLst/>
                          <a:latin typeface="Times New Roman" panose="02020603050405020304" pitchFamily="18" charset="0"/>
                          <a:ea typeface="Arial" panose="020B0604020202020204" pitchFamily="34" charset="0"/>
                        </a:rPr>
                        <a:t>Свидетельства</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78740" marR="71755" algn="ctr">
                        <a:lnSpc>
                          <a:spcPts val="1030"/>
                        </a:lnSpc>
                        <a:spcAft>
                          <a:spcPts val="0"/>
                        </a:spcAft>
                      </a:pPr>
                      <a:r>
                        <a:rPr lang="en-US" sz="900">
                          <a:effectLst/>
                          <a:latin typeface="Times New Roman" panose="02020603050405020304" pitchFamily="18" charset="0"/>
                          <a:ea typeface="Arial" panose="020B0604020202020204" pitchFamily="34" charset="0"/>
                        </a:rPr>
                        <a:t>Ясные свидетельства</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spcAft>
                          <a:spcPts val="0"/>
                        </a:spcAft>
                      </a:pPr>
                      <a:r>
                        <a:rPr lang="en-US" sz="900">
                          <a:effectLst/>
                          <a:latin typeface="Times New Roman" panose="02020603050405020304" pitchFamily="18" charset="0"/>
                          <a:ea typeface="Arial" panose="020B0604020202020204" pitchFamily="34" charset="0"/>
                        </a:rPr>
                        <a:t>Всесторонние свидетельства</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360450655"/>
                  </a:ext>
                </a:extLst>
              </a:tr>
              <a:tr h="759763">
                <a:tc>
                  <a:txBody>
                    <a:bodyPr/>
                    <a:lstStyle/>
                    <a:p>
                      <a:pPr marL="90170" marR="19685">
                        <a:lnSpc>
                          <a:spcPts val="1005"/>
                        </a:lnSpc>
                        <a:spcAft>
                          <a:spcPts val="0"/>
                        </a:spcAft>
                        <a:tabLst>
                          <a:tab pos="90170" algn="l"/>
                        </a:tabLst>
                      </a:pPr>
                      <a:r>
                        <a:rPr lang="en-US" sz="900" b="1" dirty="0" err="1">
                          <a:effectLst/>
                          <a:latin typeface="Times New Roman" panose="02020603050405020304" pitchFamily="18" charset="0"/>
                          <a:ea typeface="Arial" panose="020B0604020202020204" pitchFamily="34" charset="0"/>
                        </a:rPr>
                        <a:t>Изучение</a:t>
                      </a:r>
                      <a:r>
                        <a:rPr lang="en-US" sz="900" b="1" dirty="0">
                          <a:effectLst/>
                          <a:latin typeface="Times New Roman" panose="02020603050405020304" pitchFamily="18" charset="0"/>
                          <a:ea typeface="Arial" panose="020B0604020202020204" pitchFamily="34" charset="0"/>
                        </a:rPr>
                        <a:t> и </a:t>
                      </a:r>
                      <a:r>
                        <a:rPr lang="en-US" sz="900" b="1" dirty="0" err="1">
                          <a:effectLst/>
                          <a:latin typeface="Times New Roman" panose="02020603050405020304" pitchFamily="18" charset="0"/>
                          <a:ea typeface="Arial" panose="020B0604020202020204" pitchFamily="34" charset="0"/>
                        </a:rPr>
                        <a:t>творчество</a:t>
                      </a:r>
                      <a:r>
                        <a:rPr lang="en-US" sz="900" b="1" dirty="0">
                          <a:effectLst/>
                          <a:latin typeface="Times New Roman" panose="02020603050405020304" pitchFamily="18" charset="0"/>
                          <a:ea typeface="Arial" panose="020B0604020202020204" pitchFamily="34" charset="0"/>
                        </a:rPr>
                        <a:t>:</a:t>
                      </a:r>
                      <a:endParaRPr lang="ru-RU" sz="900" dirty="0">
                        <a:effectLst/>
                        <a:latin typeface="Times New Roman" panose="02020603050405020304" pitchFamily="18" charset="0"/>
                        <a:ea typeface="Times New Roman" panose="02020603050405020304" pitchFamily="18" charset="0"/>
                      </a:endParaRPr>
                    </a:p>
                    <a:p>
                      <a:pPr marL="342900" marR="19685" lvl="0" indent="-342900">
                        <a:spcBef>
                          <a:spcPts val="20"/>
                        </a:spcBef>
                        <a:spcAft>
                          <a:spcPts val="0"/>
                        </a:spcAft>
                        <a:buSzPts val="900"/>
                        <a:buFont typeface="Symbol" panose="05050102010706020507" pitchFamily="18" charset="2"/>
                        <a:buChar char=""/>
                        <a:tabLst>
                          <a:tab pos="90170" algn="l"/>
                          <a:tab pos="180340" algn="l"/>
                        </a:tabLst>
                      </a:pPr>
                      <a:r>
                        <a:rPr lang="ru-RU" sz="900" dirty="0">
                          <a:effectLst/>
                          <a:latin typeface="Times New Roman" panose="02020603050405020304" pitchFamily="18" charset="0"/>
                          <a:ea typeface="Arial" panose="020B0604020202020204" pitchFamily="34" charset="0"/>
                          <a:cs typeface="Symbol" panose="05050102010706020507" pitchFamily="18" charset="2"/>
                        </a:rPr>
                        <a:t>на основе изучения определяются лучший опыт внутри и вне организации и возможности для</a:t>
                      </a:r>
                      <a:r>
                        <a:rPr lang="ru-RU" sz="900" spc="-5" dirty="0">
                          <a:effectLst/>
                          <a:latin typeface="Times New Roman" panose="02020603050405020304" pitchFamily="18" charset="0"/>
                          <a:ea typeface="Arial" panose="020B0604020202020204" pitchFamily="34" charset="0"/>
                          <a:cs typeface="Symbol" panose="05050102010706020507" pitchFamily="18" charset="2"/>
                        </a:rPr>
                        <a:t> </a:t>
                      </a:r>
                      <a:r>
                        <a:rPr lang="ru-RU" sz="900" dirty="0">
                          <a:effectLst/>
                          <a:latin typeface="Times New Roman" panose="02020603050405020304" pitchFamily="18" charset="0"/>
                          <a:ea typeface="Arial" panose="020B0604020202020204" pitchFamily="34" charset="0"/>
                          <a:cs typeface="Symbol" panose="05050102010706020507" pitchFamily="18" charset="2"/>
                        </a:rPr>
                        <a:t>улучшения</a:t>
                      </a:r>
                      <a:endParaRPr lang="ru-RU" sz="900" dirty="0">
                        <a:effectLst/>
                        <a:latin typeface="Times New Roman" panose="02020603050405020304" pitchFamily="18" charset="0"/>
                        <a:ea typeface="Symbol" panose="05050102010706020507" pitchFamily="18" charset="2"/>
                        <a:cs typeface="Symbol" panose="05050102010706020507" pitchFamily="18" charset="2"/>
                      </a:endParaRPr>
                    </a:p>
                    <a:p>
                      <a:pPr marL="342900" marR="19685" lvl="0" indent="-342900">
                        <a:lnSpc>
                          <a:spcPts val="1030"/>
                        </a:lnSpc>
                        <a:spcBef>
                          <a:spcPts val="80"/>
                        </a:spcBef>
                        <a:spcAft>
                          <a:spcPts val="0"/>
                        </a:spcAft>
                        <a:buSzPts val="900"/>
                        <a:buFont typeface="Symbol" panose="05050102010706020507" pitchFamily="18" charset="2"/>
                        <a:buChar char=""/>
                        <a:tabLst>
                          <a:tab pos="90170" algn="l"/>
                          <a:tab pos="180340" algn="l"/>
                        </a:tabLst>
                      </a:pPr>
                      <a:r>
                        <a:rPr lang="ru-RU" sz="900" dirty="0">
                          <a:effectLst/>
                          <a:latin typeface="Times New Roman" panose="02020603050405020304" pitchFamily="18" charset="0"/>
                          <a:ea typeface="Arial" panose="020B0604020202020204" pitchFamily="34" charset="0"/>
                          <a:cs typeface="Symbol" panose="05050102010706020507" pitchFamily="18" charset="2"/>
                        </a:rPr>
                        <a:t>применяется творческий подход</a:t>
                      </a:r>
                      <a:r>
                        <a:rPr lang="ru-RU" sz="900" spc="-65" dirty="0">
                          <a:effectLst/>
                          <a:latin typeface="Times New Roman" panose="02020603050405020304" pitchFamily="18" charset="0"/>
                          <a:ea typeface="Arial" panose="020B0604020202020204" pitchFamily="34" charset="0"/>
                          <a:cs typeface="Symbol" panose="05050102010706020507" pitchFamily="18" charset="2"/>
                        </a:rPr>
                        <a:t> </a:t>
                      </a:r>
                      <a:r>
                        <a:rPr lang="ru-RU" sz="900" dirty="0">
                          <a:effectLst/>
                          <a:latin typeface="Times New Roman" panose="02020603050405020304" pitchFamily="18" charset="0"/>
                          <a:ea typeface="Arial" panose="020B0604020202020204" pitchFamily="34" charset="0"/>
                          <a:cs typeface="Symbol" panose="05050102010706020507" pitchFamily="18" charset="2"/>
                        </a:rPr>
                        <a:t>для определения возможностей для улучшения</a:t>
                      </a:r>
                      <a:endParaRPr lang="ru-RU" sz="900" dirty="0">
                        <a:effectLst/>
                        <a:latin typeface="Times New Roman" panose="02020603050405020304" pitchFamily="18" charset="0"/>
                        <a:ea typeface="Symbol" panose="05050102010706020507" pitchFamily="18" charset="2"/>
                        <a:cs typeface="Symbol" panose="05050102010706020507" pitchFamily="18" charset="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136525" marR="130175">
                        <a:spcAft>
                          <a:spcPts val="0"/>
                        </a:spcAft>
                      </a:pPr>
                      <a:r>
                        <a:rPr lang="en-US" sz="900" dirty="0" err="1">
                          <a:effectLst/>
                          <a:latin typeface="Times New Roman" panose="02020603050405020304" pitchFamily="18" charset="0"/>
                          <a:ea typeface="Arial" panose="020B0604020202020204" pitchFamily="34" charset="0"/>
                        </a:rPr>
                        <a:t>Нет</a:t>
                      </a:r>
                      <a:r>
                        <a:rPr lang="en-US" sz="900" dirty="0">
                          <a:effectLst/>
                          <a:latin typeface="Times New Roman" panose="02020603050405020304" pitchFamily="18" charset="0"/>
                          <a:ea typeface="Arial" panose="020B0604020202020204" pitchFamily="34" charset="0"/>
                        </a:rPr>
                        <a:t> </a:t>
                      </a:r>
                      <a:r>
                        <a:rPr lang="en-US" sz="900" dirty="0" err="1">
                          <a:effectLst/>
                          <a:latin typeface="Times New Roman" panose="02020603050405020304" pitchFamily="18" charset="0"/>
                          <a:ea typeface="Arial" panose="020B0604020202020204" pitchFamily="34" charset="0"/>
                        </a:rPr>
                        <a:t>свидетельств</a:t>
                      </a:r>
                      <a:r>
                        <a:rPr lang="en-US" sz="900" dirty="0">
                          <a:effectLst/>
                          <a:latin typeface="Times New Roman" panose="02020603050405020304" pitchFamily="18" charset="0"/>
                          <a:ea typeface="Arial" panose="020B0604020202020204" pitchFamily="34" charset="0"/>
                        </a:rPr>
                        <a:t> </a:t>
                      </a:r>
                      <a:r>
                        <a:rPr lang="en-US" sz="900" dirty="0" err="1">
                          <a:effectLst/>
                          <a:latin typeface="Times New Roman" panose="02020603050405020304" pitchFamily="18" charset="0"/>
                          <a:ea typeface="Arial" panose="020B0604020202020204" pitchFamily="34" charset="0"/>
                        </a:rPr>
                        <a:t>или</a:t>
                      </a:r>
                      <a:r>
                        <a:rPr lang="en-US" sz="900" dirty="0">
                          <a:effectLst/>
                          <a:latin typeface="Times New Roman" panose="02020603050405020304" pitchFamily="18" charset="0"/>
                          <a:ea typeface="Arial" panose="020B0604020202020204" pitchFamily="34" charset="0"/>
                        </a:rPr>
                        <a:t> </a:t>
                      </a:r>
                      <a:r>
                        <a:rPr lang="en-US" sz="900" dirty="0" err="1">
                          <a:effectLst/>
                          <a:latin typeface="Times New Roman" panose="02020603050405020304" pitchFamily="18" charset="0"/>
                          <a:ea typeface="Arial" panose="020B0604020202020204" pitchFamily="34" charset="0"/>
                        </a:rPr>
                        <a:t>случайные</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280035" marR="263525" indent="100330">
                        <a:spcAft>
                          <a:spcPts val="0"/>
                        </a:spcAft>
                      </a:pPr>
                      <a:r>
                        <a:rPr lang="en-US" sz="900" dirty="0" err="1">
                          <a:effectLst/>
                          <a:latin typeface="Times New Roman" panose="02020603050405020304" pitchFamily="18" charset="0"/>
                          <a:ea typeface="Arial" panose="020B0604020202020204" pitchFamily="34" charset="0"/>
                        </a:rPr>
                        <a:t>Некоторые</a:t>
                      </a:r>
                      <a:r>
                        <a:rPr lang="en-US" sz="900" dirty="0">
                          <a:effectLst/>
                          <a:latin typeface="Times New Roman" panose="02020603050405020304" pitchFamily="18" charset="0"/>
                          <a:ea typeface="Arial" panose="020B0604020202020204" pitchFamily="34" charset="0"/>
                        </a:rPr>
                        <a:t> </a:t>
                      </a:r>
                      <a:r>
                        <a:rPr lang="en-US" sz="900" dirty="0" err="1">
                          <a:effectLst/>
                          <a:latin typeface="Times New Roman" panose="02020603050405020304" pitchFamily="18" charset="0"/>
                          <a:ea typeface="Arial" panose="020B0604020202020204" pitchFamily="34" charset="0"/>
                        </a:rPr>
                        <a:t>свидетельства</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157480" marR="149860" algn="ctr">
                        <a:lnSpc>
                          <a:spcPts val="1030"/>
                        </a:lnSpc>
                        <a:spcAft>
                          <a:spcPts val="0"/>
                        </a:spcAft>
                      </a:pPr>
                      <a:r>
                        <a:rPr lang="en-US" sz="900">
                          <a:effectLst/>
                          <a:latin typeface="Times New Roman" panose="02020603050405020304" pitchFamily="18" charset="0"/>
                          <a:ea typeface="Arial" panose="020B0604020202020204" pitchFamily="34" charset="0"/>
                        </a:rPr>
                        <a:t>Свидетельства</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78740" marR="71755" algn="ctr">
                        <a:lnSpc>
                          <a:spcPts val="1030"/>
                        </a:lnSpc>
                        <a:spcAft>
                          <a:spcPts val="0"/>
                        </a:spcAft>
                      </a:pPr>
                      <a:r>
                        <a:rPr lang="en-US" sz="900">
                          <a:effectLst/>
                          <a:latin typeface="Times New Roman" panose="02020603050405020304" pitchFamily="18" charset="0"/>
                          <a:ea typeface="Arial" panose="020B0604020202020204" pitchFamily="34" charset="0"/>
                        </a:rPr>
                        <a:t>Ясные свидетельства</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spcAft>
                          <a:spcPts val="0"/>
                        </a:spcAft>
                      </a:pPr>
                      <a:r>
                        <a:rPr lang="en-US" sz="900">
                          <a:effectLst/>
                          <a:latin typeface="Times New Roman" panose="02020603050405020304" pitchFamily="18" charset="0"/>
                          <a:ea typeface="Arial" panose="020B0604020202020204" pitchFamily="34" charset="0"/>
                        </a:rPr>
                        <a:t>Всесторонние свидетельства</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163198475"/>
                  </a:ext>
                </a:extLst>
              </a:tr>
              <a:tr h="508203">
                <a:tc>
                  <a:txBody>
                    <a:bodyPr/>
                    <a:lstStyle/>
                    <a:p>
                      <a:pPr marL="90170" marR="19685">
                        <a:lnSpc>
                          <a:spcPts val="1005"/>
                        </a:lnSpc>
                        <a:spcAft>
                          <a:spcPts val="0"/>
                        </a:spcAft>
                        <a:tabLst>
                          <a:tab pos="90170" algn="l"/>
                        </a:tabLst>
                      </a:pPr>
                      <a:r>
                        <a:rPr lang="en-US" sz="900" b="1">
                          <a:effectLst/>
                          <a:latin typeface="Times New Roman" panose="02020603050405020304" pitchFamily="18" charset="0"/>
                          <a:ea typeface="Arial" panose="020B0604020202020204" pitchFamily="34" charset="0"/>
                        </a:rPr>
                        <a:t>Улучшение и инновации:</a:t>
                      </a:r>
                      <a:endParaRPr lang="ru-RU" sz="900">
                        <a:effectLst/>
                        <a:latin typeface="Times New Roman" panose="02020603050405020304" pitchFamily="18" charset="0"/>
                        <a:ea typeface="Times New Roman" panose="02020603050405020304" pitchFamily="18" charset="0"/>
                      </a:endParaRPr>
                    </a:p>
                    <a:p>
                      <a:pPr marL="342900" marR="19685" lvl="0" indent="-342900">
                        <a:lnSpc>
                          <a:spcPts val="980"/>
                        </a:lnSpc>
                        <a:spcAft>
                          <a:spcPts val="0"/>
                        </a:spcAft>
                        <a:buFont typeface="Symbol" panose="05050102010706020507" pitchFamily="18" charset="2"/>
                        <a:buChar char=""/>
                        <a:tabLst>
                          <a:tab pos="90170" algn="l"/>
                          <a:tab pos="110490" algn="l"/>
                          <a:tab pos="200660" algn="l"/>
                        </a:tabLst>
                      </a:pPr>
                      <a:r>
                        <a:rPr lang="ru-RU" sz="900">
                          <a:effectLst/>
                          <a:latin typeface="Calibri" panose="020F0502020204030204" pitchFamily="34" charset="0"/>
                          <a:ea typeface="Arial" panose="020B0604020202020204" pitchFamily="34" charset="0"/>
                        </a:rPr>
                        <a:t>результаты измерений, изучения и творчества используются</a:t>
                      </a:r>
                      <a:r>
                        <a:rPr lang="ru-RU" sz="900" spc="-15">
                          <a:effectLst/>
                          <a:latin typeface="Calibri" panose="020F0502020204030204" pitchFamily="34" charset="0"/>
                          <a:ea typeface="Arial" panose="020B0604020202020204" pitchFamily="34" charset="0"/>
                        </a:rPr>
                        <a:t> </a:t>
                      </a:r>
                      <a:r>
                        <a:rPr lang="ru-RU" sz="900">
                          <a:effectLst/>
                          <a:latin typeface="Calibri" panose="020F0502020204030204" pitchFamily="34" charset="0"/>
                          <a:ea typeface="Arial" panose="020B0604020202020204" pitchFamily="34" charset="0"/>
                        </a:rPr>
                        <a:t>для определения, ранжирования, планирования и внедрения улучшений</a:t>
                      </a:r>
                      <a:endParaRPr lang="ru-RU" sz="90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136525" marR="130175" algn="ctr">
                        <a:lnSpc>
                          <a:spcPts val="1030"/>
                        </a:lnSpc>
                        <a:spcBef>
                          <a:spcPts val="15"/>
                        </a:spcBef>
                        <a:spcAft>
                          <a:spcPts val="0"/>
                        </a:spcAft>
                      </a:pPr>
                      <a:r>
                        <a:rPr lang="en-US" sz="900">
                          <a:effectLst/>
                          <a:latin typeface="Times New Roman" panose="02020603050405020304" pitchFamily="18" charset="0"/>
                          <a:ea typeface="Arial" panose="020B0604020202020204" pitchFamily="34" charset="0"/>
                        </a:rPr>
                        <a:t>Нет свидетельств или случайные</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280035" marR="263525" indent="100330">
                        <a:spcAft>
                          <a:spcPts val="0"/>
                        </a:spcAft>
                      </a:pPr>
                      <a:r>
                        <a:rPr lang="en-US" sz="900" dirty="0" err="1">
                          <a:effectLst/>
                          <a:latin typeface="Times New Roman" panose="02020603050405020304" pitchFamily="18" charset="0"/>
                          <a:ea typeface="Arial" panose="020B0604020202020204" pitchFamily="34" charset="0"/>
                        </a:rPr>
                        <a:t>Некоторые</a:t>
                      </a:r>
                      <a:r>
                        <a:rPr lang="en-US" sz="900" dirty="0">
                          <a:effectLst/>
                          <a:latin typeface="Times New Roman" panose="02020603050405020304" pitchFamily="18" charset="0"/>
                          <a:ea typeface="Arial" panose="020B0604020202020204" pitchFamily="34" charset="0"/>
                        </a:rPr>
                        <a:t> </a:t>
                      </a:r>
                      <a:r>
                        <a:rPr lang="en-US" sz="900" dirty="0" err="1">
                          <a:effectLst/>
                          <a:latin typeface="Times New Roman" panose="02020603050405020304" pitchFamily="18" charset="0"/>
                          <a:ea typeface="Arial" panose="020B0604020202020204" pitchFamily="34" charset="0"/>
                        </a:rPr>
                        <a:t>свидетельства</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157480" marR="149860" algn="ctr">
                        <a:lnSpc>
                          <a:spcPts val="1030"/>
                        </a:lnSpc>
                        <a:spcAft>
                          <a:spcPts val="0"/>
                        </a:spcAft>
                      </a:pPr>
                      <a:r>
                        <a:rPr lang="en-US" sz="900" dirty="0" err="1">
                          <a:effectLst/>
                          <a:latin typeface="Times New Roman" panose="02020603050405020304" pitchFamily="18" charset="0"/>
                          <a:ea typeface="Arial" panose="020B0604020202020204" pitchFamily="34" charset="0"/>
                        </a:rPr>
                        <a:t>Свидетельства</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78740" marR="71755" algn="ctr">
                        <a:lnSpc>
                          <a:spcPts val="1030"/>
                        </a:lnSpc>
                        <a:spcAft>
                          <a:spcPts val="0"/>
                        </a:spcAft>
                      </a:pPr>
                      <a:r>
                        <a:rPr lang="en-US" sz="900" dirty="0" err="1">
                          <a:effectLst/>
                          <a:latin typeface="Times New Roman" panose="02020603050405020304" pitchFamily="18" charset="0"/>
                          <a:ea typeface="Arial" panose="020B0604020202020204" pitchFamily="34" charset="0"/>
                        </a:rPr>
                        <a:t>Ясные</a:t>
                      </a:r>
                      <a:r>
                        <a:rPr lang="en-US" sz="900" dirty="0">
                          <a:effectLst/>
                          <a:latin typeface="Times New Roman" panose="02020603050405020304" pitchFamily="18" charset="0"/>
                          <a:ea typeface="Arial" panose="020B0604020202020204" pitchFamily="34" charset="0"/>
                        </a:rPr>
                        <a:t> </a:t>
                      </a:r>
                      <a:r>
                        <a:rPr lang="en-US" sz="900" dirty="0" err="1">
                          <a:effectLst/>
                          <a:latin typeface="Times New Roman" panose="02020603050405020304" pitchFamily="18" charset="0"/>
                          <a:ea typeface="Arial" panose="020B0604020202020204" pitchFamily="34" charset="0"/>
                        </a:rPr>
                        <a:t>свидетельства</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spcAft>
                          <a:spcPts val="0"/>
                        </a:spcAft>
                      </a:pPr>
                      <a:r>
                        <a:rPr lang="en-US" sz="900">
                          <a:effectLst/>
                          <a:latin typeface="Times New Roman" panose="02020603050405020304" pitchFamily="18" charset="0"/>
                          <a:ea typeface="Arial" panose="020B0604020202020204" pitchFamily="34" charset="0"/>
                        </a:rPr>
                        <a:t>Всесторонние свидетельства</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739184799"/>
                  </a:ext>
                </a:extLst>
              </a:tr>
              <a:tr h="121969">
                <a:tc>
                  <a:txBody>
                    <a:bodyPr/>
                    <a:lstStyle/>
                    <a:p>
                      <a:pPr marL="90170" marR="19685">
                        <a:lnSpc>
                          <a:spcPts val="930"/>
                        </a:lnSpc>
                        <a:spcAft>
                          <a:spcPts val="0"/>
                        </a:spcAft>
                        <a:tabLst>
                          <a:tab pos="90170" algn="l"/>
                        </a:tabLst>
                      </a:pPr>
                      <a:r>
                        <a:rPr lang="en-US" sz="900" b="1">
                          <a:effectLst/>
                          <a:latin typeface="Times New Roman" panose="02020603050405020304" pitchFamily="18" charset="0"/>
                          <a:ea typeface="Arial" panose="020B0604020202020204" pitchFamily="34" charset="0"/>
                        </a:rPr>
                        <a:t>Оценка элемента, %</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effectLst/>
                          <a:latin typeface="Times New Roman" panose="02020603050405020304" pitchFamily="18" charset="0"/>
                          <a:ea typeface="Arial" panose="020B0604020202020204" pitchFamily="34" charset="0"/>
                        </a:rPr>
                        <a:t> </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ts val="930"/>
                        </a:lnSpc>
                        <a:spcAft>
                          <a:spcPts val="0"/>
                        </a:spcAft>
                      </a:pPr>
                      <a:r>
                        <a:rPr lang="en-US" sz="900">
                          <a:effectLst/>
                          <a:latin typeface="Times New Roman" panose="02020603050405020304" pitchFamily="18" charset="0"/>
                          <a:ea typeface="Arial" panose="020B0604020202020204" pitchFamily="34" charset="0"/>
                        </a:rPr>
                        <a:t>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a:lnSpc>
                          <a:spcPts val="930"/>
                        </a:lnSpc>
                        <a:spcAft>
                          <a:spcPts val="0"/>
                        </a:spcAft>
                      </a:pPr>
                      <a:r>
                        <a:rPr lang="en-US" sz="900">
                          <a:effectLst/>
                          <a:latin typeface="Times New Roman" panose="02020603050405020304" pitchFamily="18" charset="0"/>
                          <a:ea typeface="Arial" panose="020B0604020202020204" pitchFamily="34" charset="0"/>
                        </a:rPr>
                        <a:t>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610" marR="55245" algn="ctr">
                        <a:lnSpc>
                          <a:spcPts val="930"/>
                        </a:lnSpc>
                        <a:spcAft>
                          <a:spcPts val="0"/>
                        </a:spcAft>
                      </a:pPr>
                      <a:r>
                        <a:rPr lang="en-US" sz="900">
                          <a:effectLst/>
                          <a:latin typeface="Times New Roman" panose="02020603050405020304" pitchFamily="18" charset="0"/>
                          <a:ea typeface="Arial" panose="020B0604020202020204" pitchFamily="34" charset="0"/>
                        </a:rPr>
                        <a:t>10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53975" algn="ctr">
                        <a:lnSpc>
                          <a:spcPts val="930"/>
                        </a:lnSpc>
                        <a:spcAft>
                          <a:spcPts val="0"/>
                        </a:spcAft>
                      </a:pPr>
                      <a:r>
                        <a:rPr lang="en-US" sz="900">
                          <a:effectLst/>
                          <a:latin typeface="Times New Roman" panose="02020603050405020304" pitchFamily="18" charset="0"/>
                          <a:ea typeface="Arial" panose="020B0604020202020204" pitchFamily="34" charset="0"/>
                        </a:rPr>
                        <a:t>15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a:lnSpc>
                          <a:spcPts val="930"/>
                        </a:lnSpc>
                        <a:spcAft>
                          <a:spcPts val="0"/>
                        </a:spcAft>
                      </a:pPr>
                      <a:r>
                        <a:rPr lang="en-US" sz="900">
                          <a:effectLst/>
                          <a:latin typeface="Times New Roman" panose="02020603050405020304" pitchFamily="18" charset="0"/>
                          <a:ea typeface="Arial" panose="020B0604020202020204" pitchFamily="34" charset="0"/>
                        </a:rPr>
                        <a:t>20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53975" algn="ctr">
                        <a:lnSpc>
                          <a:spcPts val="930"/>
                        </a:lnSpc>
                        <a:spcAft>
                          <a:spcPts val="0"/>
                        </a:spcAft>
                      </a:pPr>
                      <a:r>
                        <a:rPr lang="en-US" sz="900">
                          <a:effectLst/>
                          <a:latin typeface="Times New Roman" panose="02020603050405020304" pitchFamily="18" charset="0"/>
                          <a:ea typeface="Arial" panose="020B0604020202020204" pitchFamily="34" charset="0"/>
                        </a:rPr>
                        <a:t>25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245" marR="55245" algn="ctr">
                        <a:lnSpc>
                          <a:spcPts val="930"/>
                        </a:lnSpc>
                        <a:spcAft>
                          <a:spcPts val="0"/>
                        </a:spcAft>
                      </a:pPr>
                      <a:r>
                        <a:rPr lang="en-US" sz="900">
                          <a:effectLst/>
                          <a:latin typeface="Times New Roman" panose="02020603050405020304" pitchFamily="18" charset="0"/>
                          <a:ea typeface="Arial" panose="020B0604020202020204" pitchFamily="34" charset="0"/>
                        </a:rPr>
                        <a:t>30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53975" algn="ctr">
                        <a:lnSpc>
                          <a:spcPts val="930"/>
                        </a:lnSpc>
                        <a:spcAft>
                          <a:spcPts val="0"/>
                        </a:spcAft>
                      </a:pPr>
                      <a:r>
                        <a:rPr lang="en-US" sz="900">
                          <a:effectLst/>
                          <a:latin typeface="Times New Roman" panose="02020603050405020304" pitchFamily="18" charset="0"/>
                          <a:ea typeface="Arial" panose="020B0604020202020204" pitchFamily="34" charset="0"/>
                        </a:rPr>
                        <a:t>35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53975" algn="ctr">
                        <a:lnSpc>
                          <a:spcPts val="930"/>
                        </a:lnSpc>
                        <a:spcAft>
                          <a:spcPts val="0"/>
                        </a:spcAft>
                      </a:pPr>
                      <a:r>
                        <a:rPr lang="en-US" sz="900">
                          <a:effectLst/>
                          <a:latin typeface="Times New Roman" panose="02020603050405020304" pitchFamily="18" charset="0"/>
                          <a:ea typeface="Arial" panose="020B0604020202020204" pitchFamily="34" charset="0"/>
                        </a:rPr>
                        <a:t>40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53975" algn="ctr">
                        <a:lnSpc>
                          <a:spcPts val="930"/>
                        </a:lnSpc>
                        <a:spcAft>
                          <a:spcPts val="0"/>
                        </a:spcAft>
                      </a:pPr>
                      <a:r>
                        <a:rPr lang="en-US" sz="900">
                          <a:effectLst/>
                          <a:latin typeface="Times New Roman" panose="02020603050405020304" pitchFamily="18" charset="0"/>
                          <a:ea typeface="Arial" panose="020B0604020202020204" pitchFamily="34" charset="0"/>
                        </a:rPr>
                        <a:t>45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53975" algn="ctr">
                        <a:lnSpc>
                          <a:spcPts val="930"/>
                        </a:lnSpc>
                        <a:spcAft>
                          <a:spcPts val="0"/>
                        </a:spcAft>
                      </a:pPr>
                      <a:r>
                        <a:rPr lang="en-US" sz="900">
                          <a:effectLst/>
                          <a:latin typeface="Times New Roman" panose="02020603050405020304" pitchFamily="18" charset="0"/>
                          <a:ea typeface="Arial" panose="020B0604020202020204" pitchFamily="34" charset="0"/>
                        </a:rPr>
                        <a:t>50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610" marR="52705" algn="ctr">
                        <a:lnSpc>
                          <a:spcPts val="930"/>
                        </a:lnSpc>
                        <a:spcAft>
                          <a:spcPts val="0"/>
                        </a:spcAft>
                      </a:pPr>
                      <a:r>
                        <a:rPr lang="en-US" sz="900">
                          <a:effectLst/>
                          <a:latin typeface="Times New Roman" panose="02020603050405020304" pitchFamily="18" charset="0"/>
                          <a:ea typeface="Arial" panose="020B0604020202020204" pitchFamily="34" charset="0"/>
                        </a:rPr>
                        <a:t>55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610" marR="52705" algn="ctr">
                        <a:lnSpc>
                          <a:spcPts val="930"/>
                        </a:lnSpc>
                        <a:spcAft>
                          <a:spcPts val="0"/>
                        </a:spcAft>
                      </a:pPr>
                      <a:r>
                        <a:rPr lang="en-US" sz="900">
                          <a:effectLst/>
                          <a:latin typeface="Times New Roman" panose="02020603050405020304" pitchFamily="18" charset="0"/>
                          <a:ea typeface="Arial" panose="020B0604020202020204" pitchFamily="34" charset="0"/>
                        </a:rPr>
                        <a:t>60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245" marR="54610" algn="ctr">
                        <a:lnSpc>
                          <a:spcPts val="930"/>
                        </a:lnSpc>
                        <a:spcAft>
                          <a:spcPts val="0"/>
                        </a:spcAft>
                      </a:pPr>
                      <a:r>
                        <a:rPr lang="en-US" sz="900">
                          <a:effectLst/>
                          <a:latin typeface="Times New Roman" panose="02020603050405020304" pitchFamily="18" charset="0"/>
                          <a:ea typeface="Arial" panose="020B0604020202020204" pitchFamily="34" charset="0"/>
                        </a:rPr>
                        <a:t>65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marR="53975" algn="ctr">
                        <a:lnSpc>
                          <a:spcPts val="930"/>
                        </a:lnSpc>
                        <a:spcAft>
                          <a:spcPts val="0"/>
                        </a:spcAft>
                      </a:pPr>
                      <a:r>
                        <a:rPr lang="en-US" sz="900" dirty="0">
                          <a:effectLst/>
                          <a:latin typeface="Times New Roman" panose="02020603050405020304" pitchFamily="18" charset="0"/>
                          <a:ea typeface="Arial" panose="020B0604020202020204" pitchFamily="34" charset="0"/>
                        </a:rPr>
                        <a:t>70</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245" marR="55245" algn="ctr">
                        <a:lnSpc>
                          <a:spcPts val="930"/>
                        </a:lnSpc>
                        <a:spcAft>
                          <a:spcPts val="0"/>
                        </a:spcAft>
                      </a:pPr>
                      <a:r>
                        <a:rPr lang="en-US" sz="900" dirty="0">
                          <a:effectLst/>
                          <a:latin typeface="Times New Roman" panose="02020603050405020304" pitchFamily="18" charset="0"/>
                          <a:ea typeface="Arial" panose="020B0604020202020204" pitchFamily="34" charset="0"/>
                        </a:rPr>
                        <a:t>75</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2705" marR="53975" algn="ctr">
                        <a:lnSpc>
                          <a:spcPts val="930"/>
                        </a:lnSpc>
                        <a:spcAft>
                          <a:spcPts val="0"/>
                        </a:spcAft>
                      </a:pPr>
                      <a:r>
                        <a:rPr lang="en-US" sz="900">
                          <a:effectLst/>
                          <a:latin typeface="Times New Roman" panose="02020603050405020304" pitchFamily="18" charset="0"/>
                          <a:ea typeface="Arial" panose="020B0604020202020204" pitchFamily="34" charset="0"/>
                        </a:rPr>
                        <a:t>80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ts val="930"/>
                        </a:lnSpc>
                        <a:spcAft>
                          <a:spcPts val="0"/>
                        </a:spcAft>
                      </a:pPr>
                      <a:r>
                        <a:rPr lang="en-US" sz="900">
                          <a:effectLst/>
                          <a:latin typeface="Times New Roman" panose="02020603050405020304" pitchFamily="18" charset="0"/>
                          <a:ea typeface="Arial" panose="020B0604020202020204" pitchFamily="34" charset="0"/>
                        </a:rPr>
                        <a:t>85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245" marR="55245" algn="ctr">
                        <a:lnSpc>
                          <a:spcPts val="930"/>
                        </a:lnSpc>
                        <a:spcAft>
                          <a:spcPts val="0"/>
                        </a:spcAft>
                      </a:pPr>
                      <a:r>
                        <a:rPr lang="en-US" sz="900">
                          <a:effectLst/>
                          <a:latin typeface="Times New Roman" panose="02020603050405020304" pitchFamily="18" charset="0"/>
                          <a:ea typeface="Arial" panose="020B0604020202020204" pitchFamily="34" charset="0"/>
                        </a:rPr>
                        <a:t>90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marR="53975" algn="ctr">
                        <a:lnSpc>
                          <a:spcPts val="930"/>
                        </a:lnSpc>
                        <a:spcAft>
                          <a:spcPts val="0"/>
                        </a:spcAft>
                      </a:pPr>
                      <a:r>
                        <a:rPr lang="en-US" sz="900">
                          <a:effectLst/>
                          <a:latin typeface="Times New Roman" panose="02020603050405020304" pitchFamily="18" charset="0"/>
                          <a:ea typeface="Arial" panose="020B0604020202020204" pitchFamily="34" charset="0"/>
                        </a:rPr>
                        <a:t>95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effectLst/>
                          <a:latin typeface="Times New Roman" panose="02020603050405020304" pitchFamily="18" charset="0"/>
                          <a:ea typeface="Arial" panose="020B0604020202020204" pitchFamily="34" charset="0"/>
                        </a:rPr>
                        <a:t>100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0510597"/>
                  </a:ext>
                </a:extLst>
              </a:tr>
              <a:tr h="121969">
                <a:tc>
                  <a:txBody>
                    <a:bodyPr/>
                    <a:lstStyle/>
                    <a:p>
                      <a:pPr marL="90170" marR="19685">
                        <a:lnSpc>
                          <a:spcPts val="940"/>
                        </a:lnSpc>
                        <a:spcAft>
                          <a:spcPts val="0"/>
                        </a:spcAft>
                        <a:tabLst>
                          <a:tab pos="90170" algn="l"/>
                        </a:tabLst>
                      </a:pPr>
                      <a:r>
                        <a:rPr lang="en-US" sz="900" b="1">
                          <a:effectLst/>
                          <a:latin typeface="Times New Roman" panose="02020603050405020304" pitchFamily="18" charset="0"/>
                          <a:ea typeface="Arial" panose="020B0604020202020204" pitchFamily="34" charset="0"/>
                        </a:rPr>
                        <a:t>Общая оценка, %</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a:effectLst/>
                          <a:latin typeface="Times New Roman" panose="02020603050405020304" pitchFamily="18" charset="0"/>
                          <a:ea typeface="Arial" panose="020B0604020202020204" pitchFamily="34" charset="0"/>
                        </a:rPr>
                        <a:t> </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nSpc>
                          <a:spcPts val="940"/>
                        </a:lnSpc>
                        <a:spcAft>
                          <a:spcPts val="0"/>
                        </a:spcAft>
                      </a:pPr>
                      <a:r>
                        <a:rPr lang="en-US" sz="900">
                          <a:effectLst/>
                          <a:latin typeface="Times New Roman" panose="02020603050405020304" pitchFamily="18" charset="0"/>
                          <a:ea typeface="Arial" panose="020B0604020202020204" pitchFamily="34" charset="0"/>
                        </a:rPr>
                        <a:t>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a:lnSpc>
                          <a:spcPts val="940"/>
                        </a:lnSpc>
                        <a:spcAft>
                          <a:spcPts val="0"/>
                        </a:spcAft>
                      </a:pPr>
                      <a:r>
                        <a:rPr lang="en-US" sz="900">
                          <a:effectLst/>
                          <a:latin typeface="Times New Roman" panose="02020603050405020304" pitchFamily="18" charset="0"/>
                          <a:ea typeface="Arial" panose="020B0604020202020204" pitchFamily="34" charset="0"/>
                        </a:rPr>
                        <a:t>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610" marR="55245" algn="ctr">
                        <a:lnSpc>
                          <a:spcPts val="940"/>
                        </a:lnSpc>
                        <a:spcAft>
                          <a:spcPts val="0"/>
                        </a:spcAft>
                      </a:pPr>
                      <a:r>
                        <a:rPr lang="en-US" sz="900">
                          <a:effectLst/>
                          <a:latin typeface="Times New Roman" panose="02020603050405020304" pitchFamily="18" charset="0"/>
                          <a:ea typeface="Arial" panose="020B0604020202020204" pitchFamily="34" charset="0"/>
                        </a:rPr>
                        <a:t>10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53975" algn="ctr">
                        <a:lnSpc>
                          <a:spcPts val="940"/>
                        </a:lnSpc>
                        <a:spcAft>
                          <a:spcPts val="0"/>
                        </a:spcAft>
                      </a:pPr>
                      <a:r>
                        <a:rPr lang="en-US" sz="900">
                          <a:effectLst/>
                          <a:latin typeface="Times New Roman" panose="02020603050405020304" pitchFamily="18" charset="0"/>
                          <a:ea typeface="Arial" panose="020B0604020202020204" pitchFamily="34" charset="0"/>
                        </a:rPr>
                        <a:t>15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310">
                        <a:lnSpc>
                          <a:spcPts val="940"/>
                        </a:lnSpc>
                        <a:spcAft>
                          <a:spcPts val="0"/>
                        </a:spcAft>
                      </a:pPr>
                      <a:r>
                        <a:rPr lang="en-US" sz="900">
                          <a:effectLst/>
                          <a:latin typeface="Times New Roman" panose="02020603050405020304" pitchFamily="18" charset="0"/>
                          <a:ea typeface="Arial" panose="020B0604020202020204" pitchFamily="34" charset="0"/>
                        </a:rPr>
                        <a:t>20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53975" algn="ctr">
                        <a:lnSpc>
                          <a:spcPts val="940"/>
                        </a:lnSpc>
                        <a:spcAft>
                          <a:spcPts val="0"/>
                        </a:spcAft>
                      </a:pPr>
                      <a:r>
                        <a:rPr lang="en-US" sz="900">
                          <a:effectLst/>
                          <a:latin typeface="Times New Roman" panose="02020603050405020304" pitchFamily="18" charset="0"/>
                          <a:ea typeface="Arial" panose="020B0604020202020204" pitchFamily="34" charset="0"/>
                        </a:rPr>
                        <a:t>25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245" marR="55245" algn="ctr">
                        <a:lnSpc>
                          <a:spcPts val="940"/>
                        </a:lnSpc>
                        <a:spcAft>
                          <a:spcPts val="0"/>
                        </a:spcAft>
                      </a:pPr>
                      <a:r>
                        <a:rPr lang="en-US" sz="900">
                          <a:effectLst/>
                          <a:latin typeface="Times New Roman" panose="02020603050405020304" pitchFamily="18" charset="0"/>
                          <a:ea typeface="Arial" panose="020B0604020202020204" pitchFamily="34" charset="0"/>
                        </a:rPr>
                        <a:t>30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53975" algn="ctr">
                        <a:lnSpc>
                          <a:spcPts val="940"/>
                        </a:lnSpc>
                        <a:spcAft>
                          <a:spcPts val="0"/>
                        </a:spcAft>
                      </a:pPr>
                      <a:r>
                        <a:rPr lang="en-US" sz="900">
                          <a:effectLst/>
                          <a:latin typeface="Times New Roman" panose="02020603050405020304" pitchFamily="18" charset="0"/>
                          <a:ea typeface="Arial" panose="020B0604020202020204" pitchFamily="34" charset="0"/>
                        </a:rPr>
                        <a:t>35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53975" algn="ctr">
                        <a:lnSpc>
                          <a:spcPts val="940"/>
                        </a:lnSpc>
                        <a:spcAft>
                          <a:spcPts val="0"/>
                        </a:spcAft>
                      </a:pPr>
                      <a:r>
                        <a:rPr lang="en-US" sz="900">
                          <a:effectLst/>
                          <a:latin typeface="Times New Roman" panose="02020603050405020304" pitchFamily="18" charset="0"/>
                          <a:ea typeface="Arial" panose="020B0604020202020204" pitchFamily="34" charset="0"/>
                        </a:rPr>
                        <a:t>40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53975" algn="ctr">
                        <a:lnSpc>
                          <a:spcPts val="940"/>
                        </a:lnSpc>
                        <a:spcAft>
                          <a:spcPts val="0"/>
                        </a:spcAft>
                      </a:pPr>
                      <a:r>
                        <a:rPr lang="en-US" sz="900">
                          <a:effectLst/>
                          <a:latin typeface="Times New Roman" panose="02020603050405020304" pitchFamily="18" charset="0"/>
                          <a:ea typeface="Arial" panose="020B0604020202020204" pitchFamily="34" charset="0"/>
                        </a:rPr>
                        <a:t>45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975" marR="53975" algn="ctr">
                        <a:lnSpc>
                          <a:spcPts val="940"/>
                        </a:lnSpc>
                        <a:spcAft>
                          <a:spcPts val="0"/>
                        </a:spcAft>
                      </a:pPr>
                      <a:r>
                        <a:rPr lang="en-US" sz="900">
                          <a:effectLst/>
                          <a:latin typeface="Times New Roman" panose="02020603050405020304" pitchFamily="18" charset="0"/>
                          <a:ea typeface="Arial" panose="020B0604020202020204" pitchFamily="34" charset="0"/>
                        </a:rPr>
                        <a:t>50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610" marR="52705" algn="ctr">
                        <a:lnSpc>
                          <a:spcPts val="940"/>
                        </a:lnSpc>
                        <a:spcAft>
                          <a:spcPts val="0"/>
                        </a:spcAft>
                      </a:pPr>
                      <a:r>
                        <a:rPr lang="en-US" sz="900">
                          <a:effectLst/>
                          <a:latin typeface="Times New Roman" panose="02020603050405020304" pitchFamily="18" charset="0"/>
                          <a:ea typeface="Arial" panose="020B0604020202020204" pitchFamily="34" charset="0"/>
                        </a:rPr>
                        <a:t>55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610" marR="52705" algn="ctr">
                        <a:lnSpc>
                          <a:spcPts val="940"/>
                        </a:lnSpc>
                        <a:spcAft>
                          <a:spcPts val="0"/>
                        </a:spcAft>
                      </a:pPr>
                      <a:r>
                        <a:rPr lang="en-US" sz="900">
                          <a:effectLst/>
                          <a:latin typeface="Times New Roman" panose="02020603050405020304" pitchFamily="18" charset="0"/>
                          <a:ea typeface="Arial" panose="020B0604020202020204" pitchFamily="34" charset="0"/>
                        </a:rPr>
                        <a:t>60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245" marR="54610" algn="ctr">
                        <a:lnSpc>
                          <a:spcPts val="940"/>
                        </a:lnSpc>
                        <a:spcAft>
                          <a:spcPts val="0"/>
                        </a:spcAft>
                      </a:pPr>
                      <a:r>
                        <a:rPr lang="en-US" sz="900">
                          <a:effectLst/>
                          <a:latin typeface="Times New Roman" panose="02020603050405020304" pitchFamily="18" charset="0"/>
                          <a:ea typeface="Arial" panose="020B0604020202020204" pitchFamily="34" charset="0"/>
                        </a:rPr>
                        <a:t>65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marR="53975" algn="ctr">
                        <a:lnSpc>
                          <a:spcPts val="940"/>
                        </a:lnSpc>
                        <a:spcAft>
                          <a:spcPts val="0"/>
                        </a:spcAft>
                      </a:pPr>
                      <a:r>
                        <a:rPr lang="en-US" sz="900">
                          <a:effectLst/>
                          <a:latin typeface="Times New Roman" panose="02020603050405020304" pitchFamily="18" charset="0"/>
                          <a:ea typeface="Arial" panose="020B0604020202020204" pitchFamily="34" charset="0"/>
                        </a:rPr>
                        <a:t>70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245" marR="55245" algn="ctr">
                        <a:lnSpc>
                          <a:spcPts val="940"/>
                        </a:lnSpc>
                        <a:spcAft>
                          <a:spcPts val="0"/>
                        </a:spcAft>
                      </a:pPr>
                      <a:r>
                        <a:rPr lang="en-US" sz="900">
                          <a:effectLst/>
                          <a:latin typeface="Times New Roman" panose="02020603050405020304" pitchFamily="18" charset="0"/>
                          <a:ea typeface="Arial" panose="020B0604020202020204" pitchFamily="34" charset="0"/>
                        </a:rPr>
                        <a:t>75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2705" marR="53975" algn="ctr">
                        <a:lnSpc>
                          <a:spcPts val="940"/>
                        </a:lnSpc>
                        <a:spcAft>
                          <a:spcPts val="0"/>
                        </a:spcAft>
                      </a:pPr>
                      <a:r>
                        <a:rPr lang="en-US" sz="900" dirty="0">
                          <a:effectLst/>
                          <a:latin typeface="Times New Roman" panose="02020603050405020304" pitchFamily="18" charset="0"/>
                          <a:ea typeface="Arial" panose="020B0604020202020204" pitchFamily="34" charset="0"/>
                        </a:rPr>
                        <a:t>80</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ts val="940"/>
                        </a:lnSpc>
                        <a:spcAft>
                          <a:spcPts val="0"/>
                        </a:spcAft>
                      </a:pPr>
                      <a:r>
                        <a:rPr lang="en-US" sz="900" dirty="0">
                          <a:effectLst/>
                          <a:latin typeface="Times New Roman" panose="02020603050405020304" pitchFamily="18" charset="0"/>
                          <a:ea typeface="Arial" panose="020B0604020202020204" pitchFamily="34" charset="0"/>
                        </a:rPr>
                        <a:t>85</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245" marR="55245" algn="ctr">
                        <a:lnSpc>
                          <a:spcPts val="940"/>
                        </a:lnSpc>
                        <a:spcAft>
                          <a:spcPts val="0"/>
                        </a:spcAft>
                      </a:pPr>
                      <a:r>
                        <a:rPr lang="en-US" sz="900" dirty="0">
                          <a:effectLst/>
                          <a:latin typeface="Times New Roman" panose="02020603050405020304" pitchFamily="18" charset="0"/>
                          <a:ea typeface="Arial" panose="020B0604020202020204" pitchFamily="34" charset="0"/>
                        </a:rPr>
                        <a:t>90</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340" marR="53975" algn="ctr">
                        <a:lnSpc>
                          <a:spcPts val="940"/>
                        </a:lnSpc>
                        <a:spcAft>
                          <a:spcPts val="0"/>
                        </a:spcAft>
                      </a:pPr>
                      <a:r>
                        <a:rPr lang="en-US" sz="900" dirty="0">
                          <a:effectLst/>
                          <a:latin typeface="Times New Roman" panose="02020603050405020304" pitchFamily="18" charset="0"/>
                          <a:ea typeface="Arial" panose="020B0604020202020204" pitchFamily="34" charset="0"/>
                        </a:rPr>
                        <a:t>95</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dirty="0">
                          <a:effectLst/>
                          <a:latin typeface="Times New Roman" panose="02020603050405020304" pitchFamily="18" charset="0"/>
                          <a:ea typeface="Arial" panose="020B0604020202020204" pitchFamily="34" charset="0"/>
                        </a:rPr>
                        <a:t>100</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8215640"/>
                  </a:ext>
                </a:extLst>
              </a:tr>
            </a:tbl>
          </a:graphicData>
        </a:graphic>
      </p:graphicFrame>
      <p:sp>
        <p:nvSpPr>
          <p:cNvPr id="30" name="TextBox 29"/>
          <p:cNvSpPr txBox="1"/>
          <p:nvPr/>
        </p:nvSpPr>
        <p:spPr>
          <a:xfrm>
            <a:off x="7929327" y="389170"/>
            <a:ext cx="827471" cy="246221"/>
          </a:xfrm>
          <a:prstGeom prst="rect">
            <a:avLst/>
          </a:prstGeom>
          <a:noFill/>
        </p:spPr>
        <p:txBody>
          <a:bodyPr wrap="none" rtlCol="0">
            <a:spAutoFit/>
          </a:bodyPr>
          <a:lstStyle/>
          <a:p>
            <a:r>
              <a:rPr lang="ru-RU" sz="1000" b="1" dirty="0" smtClean="0">
                <a:latin typeface="Arial" panose="020B0604020202020204" pitchFamily="34" charset="0"/>
                <a:cs typeface="Arial" panose="020B0604020202020204" pitchFamily="34" charset="0"/>
              </a:rPr>
              <a:t>Таблица 1</a:t>
            </a:r>
            <a:endParaRPr lang="ru-RU" sz="1000" b="1" dirty="0">
              <a:latin typeface="Arial" panose="020B0604020202020204" pitchFamily="34" charset="0"/>
              <a:cs typeface="Arial" panose="020B0604020202020204" pitchFamily="34" charset="0"/>
            </a:endParaRPr>
          </a:p>
        </p:txBody>
      </p:sp>
      <p:sp>
        <p:nvSpPr>
          <p:cNvPr id="123904" name="Прямоугольник 123903"/>
          <p:cNvSpPr/>
          <p:nvPr/>
        </p:nvSpPr>
        <p:spPr>
          <a:xfrm>
            <a:off x="138963" y="36806"/>
            <a:ext cx="8937459" cy="307777"/>
          </a:xfrm>
          <a:prstGeom prst="rect">
            <a:avLst/>
          </a:prstGeom>
        </p:spPr>
        <p:txBody>
          <a:bodyPr wrap="square">
            <a:spAutoFit/>
          </a:bodyPr>
          <a:lstStyle/>
          <a:p>
            <a:pPr algn="just"/>
            <a:r>
              <a:rPr lang="ru-RU" sz="1400" b="1" dirty="0">
                <a:solidFill>
                  <a:srgbClr val="002060"/>
                </a:solidFill>
                <a:latin typeface="Arial" panose="020B0604020202020204" pitchFamily="34" charset="0"/>
                <a:cs typeface="Arial" panose="020B0604020202020204" pitchFamily="34" charset="0"/>
              </a:rPr>
              <a:t>Самооценка организации по критериям премии Президента Республики Казахстан  «Алтын сапа»</a:t>
            </a:r>
          </a:p>
        </p:txBody>
      </p:sp>
    </p:spTree>
    <p:extLst>
      <p:ext uri="{BB962C8B-B14F-4D97-AF65-F5344CB8AC3E}">
        <p14:creationId xmlns:p14="http://schemas.microsoft.com/office/powerpoint/2010/main" val="631574432"/>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2" y="13490"/>
            <a:ext cx="9158288" cy="33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748464" y="6381328"/>
            <a:ext cx="284052" cy="307777"/>
          </a:xfrm>
          <a:prstGeom prst="rect">
            <a:avLst/>
          </a:prstGeom>
          <a:noFill/>
        </p:spPr>
        <p:txBody>
          <a:bodyPr wrap="none" rtlCol="0">
            <a:spAutoFit/>
          </a:bodyPr>
          <a:lstStyle/>
          <a:p>
            <a:r>
              <a:rPr lang="ru-RU" sz="1400" dirty="0" smtClean="0">
                <a:latin typeface="Arial" panose="020B0604020202020204" pitchFamily="34" charset="0"/>
                <a:cs typeface="Arial" panose="020B0604020202020204" pitchFamily="34" charset="0"/>
              </a:rPr>
              <a:t>8</a:t>
            </a:r>
            <a:endParaRPr lang="ru-RU" sz="1400" dirty="0">
              <a:latin typeface="Arial" panose="020B0604020202020204" pitchFamily="34" charset="0"/>
              <a:cs typeface="Arial" panose="020B0604020202020204" pitchFamily="34" charset="0"/>
            </a:endParaRPr>
          </a:p>
        </p:txBody>
      </p:sp>
      <p:sp>
        <p:nvSpPr>
          <p:cNvPr id="15" name="Rectangle 2"/>
          <p:cNvSpPr>
            <a:spLocks noChangeArrowheads="1"/>
          </p:cNvSpPr>
          <p:nvPr/>
        </p:nvSpPr>
        <p:spPr bwMode="auto">
          <a:xfrm>
            <a:off x="254267" y="815125"/>
            <a:ext cx="9116550" cy="44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17" name="Rectangle 3"/>
          <p:cNvSpPr>
            <a:spLocks noChangeArrowheads="1"/>
          </p:cNvSpPr>
          <p:nvPr/>
        </p:nvSpPr>
        <p:spPr bwMode="auto">
          <a:xfrm>
            <a:off x="101479" y="3096542"/>
            <a:ext cx="9916682" cy="50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26" name="Rectangle 5"/>
          <p:cNvSpPr>
            <a:spLocks noChangeArrowheads="1"/>
          </p:cNvSpPr>
          <p:nvPr/>
        </p:nvSpPr>
        <p:spPr bwMode="auto">
          <a:xfrm>
            <a:off x="457200" y="27257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0" name="TextBox 29"/>
          <p:cNvSpPr txBox="1"/>
          <p:nvPr/>
        </p:nvSpPr>
        <p:spPr>
          <a:xfrm>
            <a:off x="7983511" y="300156"/>
            <a:ext cx="764953" cy="230832"/>
          </a:xfrm>
          <a:prstGeom prst="rect">
            <a:avLst/>
          </a:prstGeom>
          <a:noFill/>
        </p:spPr>
        <p:txBody>
          <a:bodyPr wrap="none" rtlCol="0">
            <a:spAutoFit/>
          </a:bodyPr>
          <a:lstStyle/>
          <a:p>
            <a:r>
              <a:rPr lang="ru-RU" sz="900" b="1" dirty="0" smtClean="0">
                <a:latin typeface="Arial" panose="020B0604020202020204" pitchFamily="34" charset="0"/>
                <a:cs typeface="Arial" panose="020B0604020202020204" pitchFamily="34" charset="0"/>
              </a:rPr>
              <a:t>Таблица 2</a:t>
            </a:r>
            <a:endParaRPr lang="ru-RU" sz="900" b="1" dirty="0">
              <a:latin typeface="Arial" panose="020B0604020202020204" pitchFamily="34" charset="0"/>
              <a:cs typeface="Arial" panose="020B0604020202020204" pitchFamily="34" charset="0"/>
            </a:endParaRPr>
          </a:p>
        </p:txBody>
      </p:sp>
      <p:graphicFrame>
        <p:nvGraphicFramePr>
          <p:cNvPr id="2" name="Таблица 1"/>
          <p:cNvGraphicFramePr>
            <a:graphicFrameLocks noGrp="1"/>
          </p:cNvGraphicFramePr>
          <p:nvPr>
            <p:extLst/>
          </p:nvPr>
        </p:nvGraphicFramePr>
        <p:xfrm>
          <a:off x="171451" y="476559"/>
          <a:ext cx="8905782" cy="3024449"/>
        </p:xfrm>
        <a:graphic>
          <a:graphicData uri="http://schemas.openxmlformats.org/drawingml/2006/table">
            <a:tbl>
              <a:tblPr firstRow="1" firstCol="1" lastRow="1" lastCol="1" bandRow="1" bandCol="1"/>
              <a:tblGrid>
                <a:gridCol w="2744365">
                  <a:extLst>
                    <a:ext uri="{9D8B030D-6E8A-4147-A177-3AD203B41FA5}">
                      <a16:colId xmlns:a16="http://schemas.microsoft.com/office/drawing/2014/main" val="2721079618"/>
                    </a:ext>
                  </a:extLst>
                </a:gridCol>
                <a:gridCol w="204557">
                  <a:extLst>
                    <a:ext uri="{9D8B030D-6E8A-4147-A177-3AD203B41FA5}">
                      <a16:colId xmlns:a16="http://schemas.microsoft.com/office/drawing/2014/main" val="1548566000"/>
                    </a:ext>
                  </a:extLst>
                </a:gridCol>
                <a:gridCol w="287078">
                  <a:extLst>
                    <a:ext uri="{9D8B030D-6E8A-4147-A177-3AD203B41FA5}">
                      <a16:colId xmlns:a16="http://schemas.microsoft.com/office/drawing/2014/main" val="407515909"/>
                    </a:ext>
                  </a:extLst>
                </a:gridCol>
                <a:gridCol w="372461">
                  <a:extLst>
                    <a:ext uri="{9D8B030D-6E8A-4147-A177-3AD203B41FA5}">
                      <a16:colId xmlns:a16="http://schemas.microsoft.com/office/drawing/2014/main" val="3773314856"/>
                    </a:ext>
                  </a:extLst>
                </a:gridCol>
                <a:gridCol w="201694">
                  <a:extLst>
                    <a:ext uri="{9D8B030D-6E8A-4147-A177-3AD203B41FA5}">
                      <a16:colId xmlns:a16="http://schemas.microsoft.com/office/drawing/2014/main" val="3048946003"/>
                    </a:ext>
                  </a:extLst>
                </a:gridCol>
                <a:gridCol w="215308">
                  <a:extLst>
                    <a:ext uri="{9D8B030D-6E8A-4147-A177-3AD203B41FA5}">
                      <a16:colId xmlns:a16="http://schemas.microsoft.com/office/drawing/2014/main" val="1096678986"/>
                    </a:ext>
                  </a:extLst>
                </a:gridCol>
                <a:gridCol w="231070">
                  <a:extLst>
                    <a:ext uri="{9D8B030D-6E8A-4147-A177-3AD203B41FA5}">
                      <a16:colId xmlns:a16="http://schemas.microsoft.com/office/drawing/2014/main" val="3769691419"/>
                    </a:ext>
                  </a:extLst>
                </a:gridCol>
                <a:gridCol w="216024">
                  <a:extLst>
                    <a:ext uri="{9D8B030D-6E8A-4147-A177-3AD203B41FA5}">
                      <a16:colId xmlns:a16="http://schemas.microsoft.com/office/drawing/2014/main" val="169639517"/>
                    </a:ext>
                  </a:extLst>
                </a:gridCol>
                <a:gridCol w="360040">
                  <a:extLst>
                    <a:ext uri="{9D8B030D-6E8A-4147-A177-3AD203B41FA5}">
                      <a16:colId xmlns:a16="http://schemas.microsoft.com/office/drawing/2014/main" val="3755475540"/>
                    </a:ext>
                  </a:extLst>
                </a:gridCol>
                <a:gridCol w="288932">
                  <a:extLst>
                    <a:ext uri="{9D8B030D-6E8A-4147-A177-3AD203B41FA5}">
                      <a16:colId xmlns:a16="http://schemas.microsoft.com/office/drawing/2014/main" val="422270377"/>
                    </a:ext>
                  </a:extLst>
                </a:gridCol>
                <a:gridCol w="239905">
                  <a:extLst>
                    <a:ext uri="{9D8B030D-6E8A-4147-A177-3AD203B41FA5}">
                      <a16:colId xmlns:a16="http://schemas.microsoft.com/office/drawing/2014/main" val="3389767188"/>
                    </a:ext>
                  </a:extLst>
                </a:gridCol>
                <a:gridCol w="239905">
                  <a:extLst>
                    <a:ext uri="{9D8B030D-6E8A-4147-A177-3AD203B41FA5}">
                      <a16:colId xmlns:a16="http://schemas.microsoft.com/office/drawing/2014/main" val="219993346"/>
                    </a:ext>
                  </a:extLst>
                </a:gridCol>
                <a:gridCol w="240468">
                  <a:extLst>
                    <a:ext uri="{9D8B030D-6E8A-4147-A177-3AD203B41FA5}">
                      <a16:colId xmlns:a16="http://schemas.microsoft.com/office/drawing/2014/main" val="2437359011"/>
                    </a:ext>
                  </a:extLst>
                </a:gridCol>
                <a:gridCol w="214926">
                  <a:extLst>
                    <a:ext uri="{9D8B030D-6E8A-4147-A177-3AD203B41FA5}">
                      <a16:colId xmlns:a16="http://schemas.microsoft.com/office/drawing/2014/main" val="4200023920"/>
                    </a:ext>
                  </a:extLst>
                </a:gridCol>
                <a:gridCol w="264885">
                  <a:extLst>
                    <a:ext uri="{9D8B030D-6E8A-4147-A177-3AD203B41FA5}">
                      <a16:colId xmlns:a16="http://schemas.microsoft.com/office/drawing/2014/main" val="4042681501"/>
                    </a:ext>
                  </a:extLst>
                </a:gridCol>
                <a:gridCol w="383187">
                  <a:extLst>
                    <a:ext uri="{9D8B030D-6E8A-4147-A177-3AD203B41FA5}">
                      <a16:colId xmlns:a16="http://schemas.microsoft.com/office/drawing/2014/main" val="2597621853"/>
                    </a:ext>
                  </a:extLst>
                </a:gridCol>
                <a:gridCol w="216024">
                  <a:extLst>
                    <a:ext uri="{9D8B030D-6E8A-4147-A177-3AD203B41FA5}">
                      <a16:colId xmlns:a16="http://schemas.microsoft.com/office/drawing/2014/main" val="1288385867"/>
                    </a:ext>
                  </a:extLst>
                </a:gridCol>
                <a:gridCol w="288032">
                  <a:extLst>
                    <a:ext uri="{9D8B030D-6E8A-4147-A177-3AD203B41FA5}">
                      <a16:colId xmlns:a16="http://schemas.microsoft.com/office/drawing/2014/main" val="3185516589"/>
                    </a:ext>
                  </a:extLst>
                </a:gridCol>
                <a:gridCol w="364469">
                  <a:extLst>
                    <a:ext uri="{9D8B030D-6E8A-4147-A177-3AD203B41FA5}">
                      <a16:colId xmlns:a16="http://schemas.microsoft.com/office/drawing/2014/main" val="4173299278"/>
                    </a:ext>
                  </a:extLst>
                </a:gridCol>
                <a:gridCol w="355611">
                  <a:extLst>
                    <a:ext uri="{9D8B030D-6E8A-4147-A177-3AD203B41FA5}">
                      <a16:colId xmlns:a16="http://schemas.microsoft.com/office/drawing/2014/main" val="1747722612"/>
                    </a:ext>
                  </a:extLst>
                </a:gridCol>
                <a:gridCol w="360040">
                  <a:extLst>
                    <a:ext uri="{9D8B030D-6E8A-4147-A177-3AD203B41FA5}">
                      <a16:colId xmlns:a16="http://schemas.microsoft.com/office/drawing/2014/main" val="2330703110"/>
                    </a:ext>
                  </a:extLst>
                </a:gridCol>
                <a:gridCol w="616801">
                  <a:extLst>
                    <a:ext uri="{9D8B030D-6E8A-4147-A177-3AD203B41FA5}">
                      <a16:colId xmlns:a16="http://schemas.microsoft.com/office/drawing/2014/main" val="445852615"/>
                    </a:ext>
                  </a:extLst>
                </a:gridCol>
              </a:tblGrid>
              <a:tr h="72121">
                <a:tc>
                  <a:txBody>
                    <a:bodyPr/>
                    <a:lstStyle/>
                    <a:p>
                      <a:pPr marL="67945" algn="ctr">
                        <a:spcAft>
                          <a:spcPts val="0"/>
                        </a:spcAft>
                        <a:tabLst>
                          <a:tab pos="161290" algn="l"/>
                        </a:tabLst>
                      </a:pPr>
                      <a:r>
                        <a:rPr lang="en-US" sz="900" b="1" dirty="0" err="1">
                          <a:effectLst/>
                          <a:latin typeface="Times New Roman" panose="02020603050405020304" pitchFamily="18" charset="0"/>
                          <a:ea typeface="Arial" panose="020B0604020202020204" pitchFamily="34" charset="0"/>
                        </a:rPr>
                        <a:t>Полнота</a:t>
                      </a:r>
                      <a:r>
                        <a:rPr lang="en-US" sz="900" b="1" dirty="0">
                          <a:effectLst/>
                          <a:latin typeface="Times New Roman" panose="02020603050405020304" pitchFamily="18" charset="0"/>
                          <a:ea typeface="Arial" panose="020B0604020202020204" pitchFamily="34" charset="0"/>
                        </a:rPr>
                        <a:t> и </a:t>
                      </a:r>
                      <a:r>
                        <a:rPr lang="en-US" sz="900" b="1" dirty="0" err="1">
                          <a:effectLst/>
                          <a:latin typeface="Times New Roman" panose="02020603050405020304" pitchFamily="18" charset="0"/>
                          <a:ea typeface="Arial" panose="020B0604020202020204" pitchFamily="34" charset="0"/>
                        </a:rPr>
                        <a:t>представительность</a:t>
                      </a:r>
                      <a:r>
                        <a:rPr lang="en-US" sz="900" b="1" dirty="0">
                          <a:effectLst/>
                          <a:latin typeface="Times New Roman" panose="02020603050405020304" pitchFamily="18" charset="0"/>
                          <a:ea typeface="Arial" panose="020B0604020202020204" pitchFamily="34" charset="0"/>
                        </a:rPr>
                        <a:t>:</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22555" marR="115570" algn="ctr">
                        <a:spcAft>
                          <a:spcPts val="0"/>
                        </a:spcAft>
                      </a:pPr>
                      <a:r>
                        <a:rPr lang="en-US" sz="900">
                          <a:effectLst/>
                          <a:latin typeface="Times New Roman" panose="02020603050405020304" pitchFamily="18" charset="0"/>
                          <a:ea typeface="Arial" panose="020B0604020202020204" pitchFamily="34" charset="0"/>
                        </a:rPr>
                        <a:t>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5">
                  <a:txBody>
                    <a:bodyPr/>
                    <a:lstStyle/>
                    <a:p>
                      <a:pPr marL="76200" marR="62865" algn="ctr">
                        <a:spcAft>
                          <a:spcPts val="0"/>
                        </a:spcAft>
                      </a:pPr>
                      <a:r>
                        <a:rPr lang="en-US" sz="900">
                          <a:effectLst/>
                          <a:latin typeface="Times New Roman" panose="02020603050405020304" pitchFamily="18" charset="0"/>
                          <a:ea typeface="Arial" panose="020B0604020202020204" pitchFamily="34" charset="0"/>
                        </a:rPr>
                        <a:t>25%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70485" marR="52705" algn="ctr">
                        <a:spcAft>
                          <a:spcPts val="0"/>
                        </a:spcAft>
                      </a:pPr>
                      <a:r>
                        <a:rPr lang="en-US" sz="900">
                          <a:effectLst/>
                          <a:latin typeface="Times New Roman" panose="02020603050405020304" pitchFamily="18" charset="0"/>
                          <a:ea typeface="Arial" panose="020B0604020202020204" pitchFamily="34" charset="0"/>
                        </a:rPr>
                        <a:t>50%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81280" marR="56515" algn="ctr">
                        <a:spcAft>
                          <a:spcPts val="0"/>
                        </a:spcAft>
                      </a:pPr>
                      <a:r>
                        <a:rPr lang="en-US" sz="900">
                          <a:effectLst/>
                          <a:latin typeface="Times New Roman" panose="02020603050405020304" pitchFamily="18" charset="0"/>
                          <a:ea typeface="Arial" panose="020B0604020202020204" pitchFamily="34" charset="0"/>
                        </a:rPr>
                        <a:t>75%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marL="86995" marR="59055" algn="ctr">
                        <a:spcAft>
                          <a:spcPts val="0"/>
                        </a:spcAft>
                      </a:pPr>
                      <a:r>
                        <a:rPr lang="en-US" sz="900" dirty="0">
                          <a:effectLst/>
                          <a:latin typeface="Times New Roman" panose="02020603050405020304" pitchFamily="18" charset="0"/>
                          <a:ea typeface="Arial" panose="020B0604020202020204" pitchFamily="34" charset="0"/>
                        </a:rPr>
                        <a:t>100%</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664909317"/>
                  </a:ext>
                </a:extLst>
              </a:tr>
              <a:tr h="1380283">
                <a:tc>
                  <a:txBody>
                    <a:bodyPr/>
                    <a:lstStyle/>
                    <a:p>
                      <a:pPr marL="67945" algn="ctr">
                        <a:spcAft>
                          <a:spcPts val="0"/>
                        </a:spcAft>
                        <a:tabLst>
                          <a:tab pos="161290" algn="l"/>
                        </a:tabLst>
                      </a:pPr>
                      <a:r>
                        <a:rPr lang="en-US" sz="900" b="1" dirty="0" err="1">
                          <a:effectLst/>
                          <a:latin typeface="Times New Roman" panose="02020603050405020304" pitchFamily="18" charset="0"/>
                          <a:ea typeface="Arial" panose="020B0604020202020204" pitchFamily="34" charset="0"/>
                        </a:rPr>
                        <a:t>Полнота</a:t>
                      </a:r>
                      <a:r>
                        <a:rPr lang="en-US" sz="900" b="1" dirty="0">
                          <a:effectLst/>
                          <a:latin typeface="Times New Roman" panose="02020603050405020304" pitchFamily="18" charset="0"/>
                          <a:ea typeface="Arial" panose="020B0604020202020204" pitchFamily="34" charset="0"/>
                        </a:rPr>
                        <a:t> </a:t>
                      </a:r>
                      <a:r>
                        <a:rPr lang="en-US" sz="900" b="1" dirty="0" err="1">
                          <a:effectLst/>
                          <a:latin typeface="Times New Roman" panose="02020603050405020304" pitchFamily="18" charset="0"/>
                          <a:ea typeface="Arial" panose="020B0604020202020204" pitchFamily="34" charset="0"/>
                        </a:rPr>
                        <a:t>охвата</a:t>
                      </a:r>
                      <a:r>
                        <a:rPr lang="en-US" sz="900" b="1" dirty="0">
                          <a:effectLst/>
                          <a:latin typeface="Times New Roman" panose="02020603050405020304" pitchFamily="18" charset="0"/>
                          <a:ea typeface="Arial" panose="020B0604020202020204" pitchFamily="34" charset="0"/>
                        </a:rPr>
                        <a:t>:</a:t>
                      </a:r>
                      <a:endParaRPr lang="ru-RU" sz="900" dirty="0">
                        <a:effectLst/>
                        <a:latin typeface="Times New Roman" panose="02020603050405020304" pitchFamily="18" charset="0"/>
                        <a:ea typeface="Times New Roman" panose="02020603050405020304" pitchFamily="18" charset="0"/>
                      </a:endParaRPr>
                    </a:p>
                    <a:p>
                      <a:pPr marL="67945" algn="just">
                        <a:spcAft>
                          <a:spcPts val="0"/>
                        </a:spcAft>
                        <a:tabLst>
                          <a:tab pos="161290" algn="l"/>
                        </a:tabLst>
                      </a:pPr>
                      <a:r>
                        <a:rPr lang="en-US" sz="900" dirty="0" err="1">
                          <a:effectLst/>
                          <a:latin typeface="Times New Roman" panose="02020603050405020304" pitchFamily="18" charset="0"/>
                          <a:ea typeface="Arial" panose="020B0604020202020204" pitchFamily="34" charset="0"/>
                        </a:rPr>
                        <a:t>Представленные</a:t>
                      </a:r>
                      <a:r>
                        <a:rPr lang="en-US" sz="900" dirty="0">
                          <a:effectLst/>
                          <a:latin typeface="Times New Roman" panose="02020603050405020304" pitchFamily="18" charset="0"/>
                          <a:ea typeface="Arial" panose="020B0604020202020204" pitchFamily="34" charset="0"/>
                        </a:rPr>
                        <a:t> </a:t>
                      </a:r>
                      <a:r>
                        <a:rPr lang="en-US" sz="900" dirty="0" err="1">
                          <a:effectLst/>
                          <a:latin typeface="Times New Roman" panose="02020603050405020304" pitchFamily="18" charset="0"/>
                          <a:ea typeface="Arial" panose="020B0604020202020204" pitchFamily="34" charset="0"/>
                        </a:rPr>
                        <a:t>результаты</a:t>
                      </a:r>
                      <a:r>
                        <a:rPr lang="en-US" sz="900" dirty="0">
                          <a:effectLst/>
                          <a:latin typeface="Times New Roman" panose="02020603050405020304" pitchFamily="18" charset="0"/>
                          <a:ea typeface="Arial" panose="020B0604020202020204" pitchFamily="34" charset="0"/>
                        </a:rPr>
                        <a:t>:</a:t>
                      </a:r>
                      <a:endParaRPr lang="ru-RU" sz="900" dirty="0">
                        <a:effectLst/>
                        <a:latin typeface="Times New Roman" panose="02020603050405020304" pitchFamily="18" charset="0"/>
                        <a:ea typeface="Times New Roman" panose="02020603050405020304" pitchFamily="18" charset="0"/>
                      </a:endParaRPr>
                    </a:p>
                    <a:p>
                      <a:pPr marL="342900" lvl="0" indent="-342900" algn="just">
                        <a:spcAft>
                          <a:spcPts val="0"/>
                        </a:spcAft>
                        <a:buSzPts val="900"/>
                        <a:buFont typeface="Symbol" panose="05050102010706020507" pitchFamily="18" charset="2"/>
                        <a:buChar char=""/>
                        <a:tabLst>
                          <a:tab pos="161290" algn="l"/>
                          <a:tab pos="179705" algn="l"/>
                        </a:tabLst>
                      </a:pPr>
                      <a:r>
                        <a:rPr lang="ru-RU" sz="900" dirty="0">
                          <a:effectLst/>
                          <a:latin typeface="Times New Roman" panose="02020603050405020304" pitchFamily="18" charset="0"/>
                          <a:ea typeface="Arial" panose="020B0604020202020204" pitchFamily="34" charset="0"/>
                          <a:cs typeface="Symbol" panose="05050102010706020507" pitchFamily="18" charset="2"/>
                        </a:rPr>
                        <a:t>относятся к потребностям и ожиданиям заинтересованных сторон</a:t>
                      </a:r>
                      <a:endParaRPr lang="ru-RU" sz="900" dirty="0">
                        <a:effectLst/>
                        <a:latin typeface="Times New Roman" panose="02020603050405020304" pitchFamily="18" charset="0"/>
                        <a:ea typeface="Symbol" panose="05050102010706020507" pitchFamily="18" charset="2"/>
                        <a:cs typeface="Symbol" panose="05050102010706020507" pitchFamily="18" charset="2"/>
                      </a:endParaRPr>
                    </a:p>
                    <a:p>
                      <a:pPr marL="342900" lvl="0" indent="-342900" algn="just">
                        <a:spcAft>
                          <a:spcPts val="0"/>
                        </a:spcAft>
                        <a:buSzPts val="900"/>
                        <a:buFont typeface="Symbol" panose="05050102010706020507" pitchFamily="18" charset="2"/>
                        <a:buChar char=""/>
                        <a:tabLst>
                          <a:tab pos="161290" algn="l"/>
                          <a:tab pos="179705" algn="l"/>
                        </a:tabLst>
                      </a:pPr>
                      <a:r>
                        <a:rPr lang="ru-RU" sz="900" dirty="0">
                          <a:effectLst/>
                          <a:latin typeface="Times New Roman" panose="02020603050405020304" pitchFamily="18" charset="0"/>
                          <a:ea typeface="Arial" panose="020B0604020202020204" pitchFamily="34" charset="0"/>
                          <a:cs typeface="Symbol" panose="05050102010706020507" pitchFamily="18" charset="2"/>
                        </a:rPr>
                        <a:t>согласуются со стратегией и политиками</a:t>
                      </a:r>
                      <a:r>
                        <a:rPr lang="ru-RU" sz="900" spc="-55" dirty="0">
                          <a:effectLst/>
                          <a:latin typeface="Times New Roman" panose="02020603050405020304" pitchFamily="18" charset="0"/>
                          <a:ea typeface="Arial" panose="020B0604020202020204" pitchFamily="34" charset="0"/>
                          <a:cs typeface="Symbol" panose="05050102010706020507" pitchFamily="18" charset="2"/>
                        </a:rPr>
                        <a:t> </a:t>
                      </a:r>
                      <a:r>
                        <a:rPr lang="ru-RU" sz="900" dirty="0">
                          <a:effectLst/>
                          <a:latin typeface="Times New Roman" panose="02020603050405020304" pitchFamily="18" charset="0"/>
                          <a:ea typeface="Arial" panose="020B0604020202020204" pitchFamily="34" charset="0"/>
                          <a:cs typeface="Symbol" panose="05050102010706020507" pitchFamily="18" charset="2"/>
                        </a:rPr>
                        <a:t>организации</a:t>
                      </a:r>
                      <a:endParaRPr lang="ru-RU" sz="900" dirty="0">
                        <a:effectLst/>
                        <a:latin typeface="Times New Roman" panose="02020603050405020304" pitchFamily="18" charset="0"/>
                        <a:ea typeface="Symbol" panose="05050102010706020507" pitchFamily="18" charset="2"/>
                        <a:cs typeface="Symbol" panose="05050102010706020507" pitchFamily="18" charset="2"/>
                      </a:endParaRPr>
                    </a:p>
                    <a:p>
                      <a:pPr marL="342900" lvl="0" indent="-342900" algn="just">
                        <a:spcAft>
                          <a:spcPts val="0"/>
                        </a:spcAft>
                        <a:buSzPts val="900"/>
                        <a:buFont typeface="Symbol" panose="05050102010706020507" pitchFamily="18" charset="2"/>
                        <a:buChar char=""/>
                        <a:tabLst>
                          <a:tab pos="161290" algn="l"/>
                          <a:tab pos="179705" algn="l"/>
                        </a:tabLst>
                      </a:pPr>
                      <a:r>
                        <a:rPr lang="ru-RU" sz="900" dirty="0">
                          <a:effectLst/>
                          <a:latin typeface="Times New Roman" panose="02020603050405020304" pitchFamily="18" charset="0"/>
                          <a:ea typeface="Arial" panose="020B0604020202020204" pitchFamily="34" charset="0"/>
                          <a:cs typeface="Symbol" panose="05050102010706020507" pitchFamily="18" charset="2"/>
                        </a:rPr>
                        <a:t>наиболее важные ключевые результаты определены и ранжированы</a:t>
                      </a:r>
                      <a:endParaRPr lang="ru-RU" sz="900" dirty="0">
                        <a:effectLst/>
                        <a:latin typeface="Times New Roman" panose="02020603050405020304" pitchFamily="18" charset="0"/>
                        <a:ea typeface="Symbol" panose="05050102010706020507" pitchFamily="18" charset="2"/>
                        <a:cs typeface="Symbol" panose="05050102010706020507" pitchFamily="18" charset="2"/>
                      </a:endParaRPr>
                    </a:p>
                    <a:p>
                      <a:pPr marL="342900" lvl="0" indent="-342900" algn="just">
                        <a:spcAft>
                          <a:spcPts val="0"/>
                        </a:spcAft>
                        <a:buSzPts val="900"/>
                        <a:buFont typeface="Symbol" panose="05050102010706020507" pitchFamily="18" charset="2"/>
                        <a:buChar char=""/>
                        <a:tabLst>
                          <a:tab pos="161290" algn="l"/>
                          <a:tab pos="179705" algn="l"/>
                        </a:tabLst>
                      </a:pPr>
                      <a:r>
                        <a:rPr lang="ru-RU" sz="900" dirty="0">
                          <a:effectLst/>
                          <a:latin typeface="Times New Roman" panose="02020603050405020304" pitchFamily="18" charset="0"/>
                          <a:ea typeface="Arial" panose="020B0604020202020204" pitchFamily="34" charset="0"/>
                          <a:cs typeface="Symbol" panose="05050102010706020507" pitchFamily="18" charset="2"/>
                        </a:rPr>
                        <a:t>взаимосвязи между соответствующими результатами понятны</a:t>
                      </a:r>
                      <a:endParaRPr lang="ru-RU" sz="900" dirty="0">
                        <a:effectLst/>
                        <a:latin typeface="Times New Roman" panose="02020603050405020304" pitchFamily="18" charset="0"/>
                        <a:ea typeface="Symbol" panose="05050102010706020507" pitchFamily="18" charset="2"/>
                        <a:cs typeface="Symbol" panose="05050102010706020507" pitchFamily="18" charset="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3810" indent="-635" algn="ctr">
                        <a:spcAft>
                          <a:spcPts val="0"/>
                        </a:spcAft>
                      </a:pPr>
                      <a:r>
                        <a:rPr lang="ru-RU" sz="900" dirty="0">
                          <a:effectLst/>
                          <a:latin typeface="Times New Roman" panose="02020603050405020304" pitchFamily="18" charset="0"/>
                          <a:ea typeface="Arial" panose="020B0604020202020204" pitchFamily="34" charset="0"/>
                        </a:rPr>
                        <a:t>Результаты не представлены или носят случайный характер</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5">
                  <a:txBody>
                    <a:bodyPr/>
                    <a:lstStyle/>
                    <a:p>
                      <a:pPr marL="5080" indent="-635" algn="ctr">
                        <a:spcAft>
                          <a:spcPts val="0"/>
                        </a:spcAft>
                      </a:pPr>
                      <a:r>
                        <a:rPr lang="ru-RU" sz="900" dirty="0">
                          <a:effectLst/>
                          <a:latin typeface="Times New Roman" panose="02020603050405020304" pitchFamily="18" charset="0"/>
                          <a:ea typeface="Arial" panose="020B0604020202020204" pitchFamily="34" charset="0"/>
                        </a:rPr>
                        <a:t>Представлены соответствующие результаты примерно для ¼ возможных областей</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R="87630" algn="ctr">
                        <a:spcAft>
                          <a:spcPts val="0"/>
                        </a:spcAft>
                      </a:pPr>
                      <a:r>
                        <a:rPr lang="ru-RU" sz="900" dirty="0">
                          <a:effectLst/>
                          <a:latin typeface="Times New Roman" panose="02020603050405020304" pitchFamily="18" charset="0"/>
                          <a:ea typeface="Arial" panose="020B0604020202020204" pitchFamily="34" charset="0"/>
                        </a:rPr>
                        <a:t>Представлены соответствующие результаты примерно для ½ возможных областей</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2540" marR="3175" indent="-635" algn="ctr">
                        <a:spcAft>
                          <a:spcPts val="0"/>
                        </a:spcAft>
                      </a:pPr>
                      <a:r>
                        <a:rPr lang="ru-RU" sz="900">
                          <a:effectLst/>
                          <a:latin typeface="Times New Roman" panose="02020603050405020304" pitchFamily="18" charset="0"/>
                          <a:ea typeface="Arial" panose="020B0604020202020204" pitchFamily="34" charset="0"/>
                        </a:rPr>
                        <a:t>Представлены соответствующие результаты примерно для ¾ возможных областей</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marR="58420" algn="ctr">
                        <a:spcAft>
                          <a:spcPts val="0"/>
                        </a:spcAft>
                      </a:pPr>
                      <a:r>
                        <a:rPr lang="ru-RU" sz="900">
                          <a:effectLst/>
                          <a:latin typeface="Times New Roman" panose="02020603050405020304" pitchFamily="18" charset="0"/>
                          <a:ea typeface="Arial" panose="020B0604020202020204" pitchFamily="34" charset="0"/>
                        </a:rPr>
                        <a:t>Представлены соответствующие результаты для всех возможных областей</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262482814"/>
                  </a:ext>
                </a:extLst>
              </a:tr>
              <a:tr h="829637">
                <a:tc>
                  <a:txBody>
                    <a:bodyPr/>
                    <a:lstStyle/>
                    <a:p>
                      <a:pPr marL="67945" algn="ctr">
                        <a:spcAft>
                          <a:spcPts val="0"/>
                        </a:spcAft>
                        <a:tabLst>
                          <a:tab pos="161290" algn="l"/>
                        </a:tabLst>
                      </a:pPr>
                      <a:r>
                        <a:rPr lang="en-US" sz="900" b="1">
                          <a:effectLst/>
                          <a:latin typeface="Times New Roman" panose="02020603050405020304" pitchFamily="18" charset="0"/>
                          <a:ea typeface="Arial" panose="020B0604020202020204" pitchFamily="34" charset="0"/>
                        </a:rPr>
                        <a:t>Целостность:</a:t>
                      </a:r>
                      <a:endParaRPr lang="ru-RU" sz="900">
                        <a:effectLst/>
                        <a:latin typeface="Times New Roman" panose="02020603050405020304" pitchFamily="18" charset="0"/>
                        <a:ea typeface="Times New Roman" panose="02020603050405020304" pitchFamily="18" charset="0"/>
                      </a:endParaRPr>
                    </a:p>
                    <a:p>
                      <a:pPr marL="342900" lvl="0" indent="-342900" algn="ctr">
                        <a:spcAft>
                          <a:spcPts val="0"/>
                        </a:spcAft>
                        <a:buSzPts val="900"/>
                        <a:buFont typeface="Symbol" panose="05050102010706020507" pitchFamily="18" charset="2"/>
                        <a:buChar char=""/>
                        <a:tabLst>
                          <a:tab pos="161290" algn="l"/>
                          <a:tab pos="269875" algn="l"/>
                        </a:tabLst>
                      </a:pPr>
                      <a:r>
                        <a:rPr lang="ru-RU" sz="900">
                          <a:effectLst/>
                          <a:latin typeface="Times New Roman" panose="02020603050405020304" pitchFamily="18" charset="0"/>
                          <a:ea typeface="Arial" panose="020B0604020202020204" pitchFamily="34" charset="0"/>
                          <a:cs typeface="Symbol" panose="05050102010706020507" pitchFamily="18" charset="2"/>
                        </a:rPr>
                        <a:t>результаты своевременные, достоверные и</a:t>
                      </a:r>
                      <a:r>
                        <a:rPr lang="ru-RU" sz="900" spc="-45">
                          <a:effectLst/>
                          <a:latin typeface="Times New Roman" panose="02020603050405020304" pitchFamily="18" charset="0"/>
                          <a:ea typeface="Arial" panose="020B0604020202020204" pitchFamily="34" charset="0"/>
                          <a:cs typeface="Symbol" panose="05050102010706020507" pitchFamily="18" charset="2"/>
                        </a:rPr>
                        <a:t> </a:t>
                      </a:r>
                      <a:r>
                        <a:rPr lang="ru-RU" sz="900">
                          <a:effectLst/>
                          <a:latin typeface="Times New Roman" panose="02020603050405020304" pitchFamily="18" charset="0"/>
                          <a:ea typeface="Arial" panose="020B0604020202020204" pitchFamily="34" charset="0"/>
                          <a:cs typeface="Symbol" panose="05050102010706020507" pitchFamily="18" charset="2"/>
                        </a:rPr>
                        <a:t>точные</a:t>
                      </a:r>
                      <a:endParaRPr lang="ru-RU" sz="900">
                        <a:effectLst/>
                        <a:latin typeface="Times New Roman" panose="02020603050405020304" pitchFamily="18" charset="0"/>
                        <a:ea typeface="Symbol" panose="05050102010706020507" pitchFamily="18" charset="2"/>
                        <a:cs typeface="Symbol" panose="05050102010706020507" pitchFamily="18" charset="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3810" indent="-635" algn="ctr">
                        <a:spcAft>
                          <a:spcPts val="0"/>
                        </a:spcAft>
                      </a:pPr>
                      <a:r>
                        <a:rPr lang="ru-RU" sz="900">
                          <a:effectLst/>
                          <a:latin typeface="Times New Roman" panose="02020603050405020304" pitchFamily="18" charset="0"/>
                          <a:ea typeface="Arial" panose="020B0604020202020204" pitchFamily="34" charset="0"/>
                        </a:rPr>
                        <a:t>Результаты не представлены или носят случайный характер</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5">
                  <a:txBody>
                    <a:bodyPr/>
                    <a:lstStyle/>
                    <a:p>
                      <a:pPr marL="5080" indent="-635" algn="ctr">
                        <a:spcAft>
                          <a:spcPts val="0"/>
                        </a:spcAft>
                      </a:pPr>
                      <a:r>
                        <a:rPr lang="ru-RU" sz="900">
                          <a:effectLst/>
                          <a:latin typeface="Times New Roman" panose="02020603050405020304" pitchFamily="18" charset="0"/>
                          <a:ea typeface="Arial" panose="020B0604020202020204" pitchFamily="34" charset="0"/>
                        </a:rPr>
                        <a:t>Примерно ¼ представленных результатов являются своевременными, </a:t>
                      </a:r>
                      <a:endParaRPr lang="ru-RU" sz="900">
                        <a:effectLst/>
                        <a:latin typeface="Times New Roman" panose="02020603050405020304" pitchFamily="18" charset="0"/>
                        <a:ea typeface="Times New Roman" panose="02020603050405020304" pitchFamily="18" charset="0"/>
                      </a:endParaRPr>
                    </a:p>
                    <a:p>
                      <a:pPr marL="5080" indent="-635" algn="ctr">
                        <a:spcAft>
                          <a:spcPts val="0"/>
                        </a:spcAft>
                      </a:pPr>
                      <a:r>
                        <a:rPr lang="en-US" sz="900">
                          <a:effectLst/>
                          <a:latin typeface="Times New Roman" panose="02020603050405020304" pitchFamily="18" charset="0"/>
                          <a:ea typeface="Arial" panose="020B0604020202020204" pitchFamily="34" charset="0"/>
                        </a:rPr>
                        <a:t>достоверными</a:t>
                      </a:r>
                      <a:endParaRPr lang="ru-RU" sz="900">
                        <a:effectLst/>
                        <a:latin typeface="Times New Roman" panose="02020603050405020304" pitchFamily="18" charset="0"/>
                        <a:ea typeface="Times New Roman" panose="02020603050405020304" pitchFamily="18" charset="0"/>
                      </a:endParaRPr>
                    </a:p>
                    <a:p>
                      <a:pPr marL="5080" algn="ctr">
                        <a:spcAft>
                          <a:spcPts val="0"/>
                        </a:spcAft>
                      </a:pPr>
                      <a:r>
                        <a:rPr lang="en-US" sz="900">
                          <a:effectLst/>
                          <a:latin typeface="Times New Roman" panose="02020603050405020304" pitchFamily="18" charset="0"/>
                          <a:ea typeface="Arial" panose="020B0604020202020204" pitchFamily="34" charset="0"/>
                        </a:rPr>
                        <a:t>точными</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R="87630" algn="ctr">
                        <a:spcAft>
                          <a:spcPts val="0"/>
                        </a:spcAft>
                      </a:pPr>
                      <a:r>
                        <a:rPr lang="ru-RU" sz="900" dirty="0">
                          <a:effectLst/>
                          <a:latin typeface="Times New Roman" panose="02020603050405020304" pitchFamily="18" charset="0"/>
                          <a:ea typeface="Arial" panose="020B0604020202020204" pitchFamily="34" charset="0"/>
                        </a:rPr>
                        <a:t>Примерно ½ представленных результатов являются своевременными, достоверными и</a:t>
                      </a:r>
                      <a:endParaRPr lang="ru-RU" sz="900" dirty="0">
                        <a:effectLst/>
                        <a:latin typeface="Times New Roman" panose="02020603050405020304" pitchFamily="18" charset="0"/>
                        <a:ea typeface="Times New Roman" panose="02020603050405020304" pitchFamily="18" charset="0"/>
                      </a:endParaRPr>
                    </a:p>
                    <a:p>
                      <a:pPr marR="87630" algn="ctr">
                        <a:spcAft>
                          <a:spcPts val="0"/>
                        </a:spcAft>
                      </a:pPr>
                      <a:r>
                        <a:rPr lang="en-US" sz="900" dirty="0" err="1">
                          <a:effectLst/>
                          <a:latin typeface="Times New Roman" panose="02020603050405020304" pitchFamily="18" charset="0"/>
                          <a:ea typeface="Arial" panose="020B0604020202020204" pitchFamily="34" charset="0"/>
                        </a:rPr>
                        <a:t>точными</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2540" marR="3175" indent="-1270" algn="ctr">
                        <a:spcAft>
                          <a:spcPts val="0"/>
                        </a:spcAft>
                      </a:pPr>
                      <a:r>
                        <a:rPr lang="ru-RU" sz="900" dirty="0">
                          <a:effectLst/>
                          <a:latin typeface="Times New Roman" panose="02020603050405020304" pitchFamily="18" charset="0"/>
                          <a:ea typeface="Arial" panose="020B0604020202020204" pitchFamily="34" charset="0"/>
                        </a:rPr>
                        <a:t>Примерно ¾ представленных результатов являются своевременными, достоверными и точными</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marR="58420" algn="ctr">
                        <a:spcAft>
                          <a:spcPts val="0"/>
                        </a:spcAft>
                      </a:pPr>
                      <a:r>
                        <a:rPr lang="ru-RU" sz="900">
                          <a:effectLst/>
                          <a:latin typeface="Times New Roman" panose="02020603050405020304" pitchFamily="18" charset="0"/>
                          <a:ea typeface="Arial" panose="020B0604020202020204" pitchFamily="34" charset="0"/>
                        </a:rPr>
                        <a:t>Все представленные результаты являются своевременными, достоверными и точными</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393665416"/>
                  </a:ext>
                </a:extLst>
              </a:tr>
              <a:tr h="533353">
                <a:tc>
                  <a:txBody>
                    <a:bodyPr/>
                    <a:lstStyle/>
                    <a:p>
                      <a:pPr marL="67945" algn="ctr">
                        <a:spcAft>
                          <a:spcPts val="0"/>
                        </a:spcAft>
                        <a:tabLst>
                          <a:tab pos="161290" algn="l"/>
                        </a:tabLst>
                      </a:pPr>
                      <a:r>
                        <a:rPr lang="en-US" sz="900" b="1">
                          <a:effectLst/>
                          <a:latin typeface="Times New Roman" panose="02020603050405020304" pitchFamily="18" charset="0"/>
                          <a:ea typeface="Arial" panose="020B0604020202020204" pitchFamily="34" charset="0"/>
                        </a:rPr>
                        <a:t>Сегментирование:</a:t>
                      </a:r>
                      <a:endParaRPr lang="ru-RU" sz="900">
                        <a:effectLst/>
                        <a:latin typeface="Times New Roman" panose="02020603050405020304" pitchFamily="18" charset="0"/>
                        <a:ea typeface="Times New Roman" panose="02020603050405020304" pitchFamily="18" charset="0"/>
                      </a:endParaRPr>
                    </a:p>
                    <a:p>
                      <a:pPr marL="342900" lvl="0" indent="-342900" algn="ctr">
                        <a:spcAft>
                          <a:spcPts val="0"/>
                        </a:spcAft>
                        <a:buSzPts val="900"/>
                        <a:buFont typeface="Symbol" panose="05050102010706020507" pitchFamily="18" charset="2"/>
                        <a:buChar char=""/>
                        <a:tabLst>
                          <a:tab pos="161290" algn="l"/>
                        </a:tabLst>
                      </a:pPr>
                      <a:r>
                        <a:rPr lang="en-US" sz="900">
                          <a:effectLst/>
                          <a:latin typeface="Times New Roman" panose="02020603050405020304" pitchFamily="18" charset="0"/>
                          <a:ea typeface="Arial" panose="020B0604020202020204" pitchFamily="34" charset="0"/>
                          <a:cs typeface="Symbol" panose="05050102010706020507" pitchFamily="18" charset="2"/>
                        </a:rPr>
                        <a:t>результаты соответствующим образом</a:t>
                      </a:r>
                      <a:r>
                        <a:rPr lang="en-US" sz="900" spc="-40">
                          <a:effectLst/>
                          <a:latin typeface="Times New Roman" panose="02020603050405020304" pitchFamily="18" charset="0"/>
                          <a:ea typeface="Arial" panose="020B0604020202020204" pitchFamily="34" charset="0"/>
                          <a:cs typeface="Symbol" panose="05050102010706020507" pitchFamily="18" charset="2"/>
                        </a:rPr>
                        <a:t> </a:t>
                      </a:r>
                      <a:r>
                        <a:rPr lang="en-US" sz="900">
                          <a:effectLst/>
                          <a:latin typeface="Times New Roman" panose="02020603050405020304" pitchFamily="18" charset="0"/>
                          <a:ea typeface="Arial" panose="020B0604020202020204" pitchFamily="34" charset="0"/>
                          <a:cs typeface="Symbol" panose="05050102010706020507" pitchFamily="18" charset="2"/>
                        </a:rPr>
                        <a:t>сегментированы</a:t>
                      </a:r>
                      <a:endParaRPr lang="ru-RU" sz="900">
                        <a:effectLst/>
                        <a:latin typeface="Times New Roman" panose="02020603050405020304" pitchFamily="18" charset="0"/>
                        <a:ea typeface="Symbol" panose="05050102010706020507" pitchFamily="18" charset="2"/>
                        <a:cs typeface="Symbol" panose="05050102010706020507" pitchFamily="18" charset="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3810" indent="-635" algn="ctr">
                        <a:spcAft>
                          <a:spcPts val="0"/>
                        </a:spcAft>
                      </a:pPr>
                      <a:r>
                        <a:rPr lang="en-US" sz="800" dirty="0" err="1">
                          <a:effectLst/>
                          <a:latin typeface="Times New Roman" panose="02020603050405020304" pitchFamily="18" charset="0"/>
                          <a:ea typeface="Arial" panose="020B0604020202020204" pitchFamily="34" charset="0"/>
                        </a:rPr>
                        <a:t>Сегментирование</a:t>
                      </a:r>
                      <a:r>
                        <a:rPr lang="en-US" sz="800" dirty="0">
                          <a:effectLst/>
                          <a:latin typeface="Times New Roman" panose="02020603050405020304" pitchFamily="18" charset="0"/>
                          <a:ea typeface="Arial" panose="020B0604020202020204" pitchFamily="34" charset="0"/>
                        </a:rPr>
                        <a:t> </a:t>
                      </a:r>
                      <a:r>
                        <a:rPr lang="en-US" sz="800" dirty="0" err="1">
                          <a:effectLst/>
                          <a:latin typeface="Times New Roman" panose="02020603050405020304" pitchFamily="18" charset="0"/>
                          <a:ea typeface="Arial" panose="020B0604020202020204" pitchFamily="34" charset="0"/>
                        </a:rPr>
                        <a:t>не</a:t>
                      </a:r>
                      <a:r>
                        <a:rPr lang="en-US" sz="800" dirty="0">
                          <a:effectLst/>
                          <a:latin typeface="Times New Roman" panose="02020603050405020304" pitchFamily="18" charset="0"/>
                          <a:ea typeface="Arial" panose="020B0604020202020204" pitchFamily="34" charset="0"/>
                        </a:rPr>
                        <a:t> </a:t>
                      </a:r>
                      <a:r>
                        <a:rPr lang="en-US" sz="800" dirty="0" err="1">
                          <a:effectLst/>
                          <a:latin typeface="Times New Roman" panose="02020603050405020304" pitchFamily="18" charset="0"/>
                          <a:ea typeface="Arial" panose="020B0604020202020204" pitchFamily="34" charset="0"/>
                        </a:rPr>
                        <a:t>представлено</a:t>
                      </a:r>
                      <a:endParaRPr lang="ru-RU" sz="8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5">
                  <a:txBody>
                    <a:bodyPr/>
                    <a:lstStyle/>
                    <a:p>
                      <a:pPr marL="5080" indent="635" algn="ctr">
                        <a:spcAft>
                          <a:spcPts val="0"/>
                        </a:spcAft>
                      </a:pPr>
                      <a:r>
                        <a:rPr lang="en-US" sz="800" dirty="0" err="1">
                          <a:effectLst/>
                          <a:latin typeface="Times New Roman" panose="02020603050405020304" pitchFamily="18" charset="0"/>
                          <a:ea typeface="Arial" panose="020B0604020202020204" pitchFamily="34" charset="0"/>
                        </a:rPr>
                        <a:t>Применимое</a:t>
                      </a:r>
                      <a:r>
                        <a:rPr lang="en-US" sz="800" dirty="0">
                          <a:effectLst/>
                          <a:latin typeface="Times New Roman" panose="02020603050405020304" pitchFamily="18" charset="0"/>
                          <a:ea typeface="Arial" panose="020B0604020202020204" pitchFamily="34" charset="0"/>
                        </a:rPr>
                        <a:t> </a:t>
                      </a:r>
                      <a:r>
                        <a:rPr lang="en-US" sz="800" dirty="0" err="1">
                          <a:effectLst/>
                          <a:latin typeface="Times New Roman" panose="02020603050405020304" pitchFamily="18" charset="0"/>
                          <a:ea typeface="Arial" panose="020B0604020202020204" pitchFamily="34" charset="0"/>
                        </a:rPr>
                        <a:t>сегментирование</a:t>
                      </a:r>
                      <a:endParaRPr lang="ru-RU" sz="800" dirty="0">
                        <a:effectLst/>
                        <a:latin typeface="Times New Roman" panose="02020603050405020304" pitchFamily="18" charset="0"/>
                        <a:ea typeface="Times New Roman" panose="02020603050405020304" pitchFamily="18" charset="0"/>
                      </a:endParaRPr>
                    </a:p>
                    <a:p>
                      <a:pPr marL="5080" algn="ctr">
                        <a:spcAft>
                          <a:spcPts val="0"/>
                        </a:spcAft>
                      </a:pPr>
                      <a:r>
                        <a:rPr lang="en-US" sz="800" dirty="0" err="1">
                          <a:effectLst/>
                          <a:latin typeface="Times New Roman" panose="02020603050405020304" pitchFamily="18" charset="0"/>
                          <a:ea typeface="Arial" panose="020B0604020202020204" pitchFamily="34" charset="0"/>
                        </a:rPr>
                        <a:t>наблюдается</a:t>
                      </a:r>
                      <a:r>
                        <a:rPr lang="en-US" sz="800" dirty="0">
                          <a:effectLst/>
                          <a:latin typeface="Times New Roman" panose="02020603050405020304" pitchFamily="18" charset="0"/>
                          <a:ea typeface="Arial" panose="020B0604020202020204" pitchFamily="34" charset="0"/>
                        </a:rPr>
                        <a:t> </a:t>
                      </a:r>
                      <a:r>
                        <a:rPr lang="en-US" sz="800" dirty="0" err="1">
                          <a:effectLst/>
                          <a:latin typeface="Times New Roman" panose="02020603050405020304" pitchFamily="18" charset="0"/>
                          <a:ea typeface="Arial" panose="020B0604020202020204" pitchFamily="34" charset="0"/>
                        </a:rPr>
                        <a:t>только</a:t>
                      </a:r>
                      <a:r>
                        <a:rPr lang="en-US" sz="800" dirty="0">
                          <a:effectLst/>
                          <a:latin typeface="Times New Roman" panose="02020603050405020304" pitchFamily="18" charset="0"/>
                          <a:ea typeface="Arial" panose="020B0604020202020204" pitchFamily="34" charset="0"/>
                        </a:rPr>
                        <a:t> </a:t>
                      </a:r>
                      <a:r>
                        <a:rPr lang="en-US" sz="800" dirty="0" err="1">
                          <a:effectLst/>
                          <a:latin typeface="Times New Roman" panose="02020603050405020304" pitchFamily="18" charset="0"/>
                          <a:ea typeface="Arial" panose="020B0604020202020204" pitchFamily="34" charset="0"/>
                        </a:rPr>
                        <a:t>для</a:t>
                      </a:r>
                      <a:endParaRPr lang="ru-RU" sz="800" dirty="0">
                        <a:effectLst/>
                        <a:latin typeface="Times New Roman" panose="02020603050405020304" pitchFamily="18" charset="0"/>
                        <a:ea typeface="Times New Roman" panose="02020603050405020304" pitchFamily="18" charset="0"/>
                      </a:endParaRPr>
                    </a:p>
                    <a:p>
                      <a:pPr marL="5080" algn="ctr">
                        <a:spcAft>
                          <a:spcPts val="0"/>
                        </a:spcAft>
                      </a:pPr>
                      <a:r>
                        <a:rPr lang="en-US" sz="800" dirty="0">
                          <a:effectLst/>
                          <a:latin typeface="Times New Roman" panose="02020603050405020304" pitchFamily="18" charset="0"/>
                          <a:ea typeface="Arial" panose="020B0604020202020204" pitchFamily="34" charset="0"/>
                        </a:rPr>
                        <a:t>¼ </a:t>
                      </a:r>
                      <a:r>
                        <a:rPr lang="en-US" sz="800" dirty="0" err="1">
                          <a:effectLst/>
                          <a:latin typeface="Times New Roman" panose="02020603050405020304" pitchFamily="18" charset="0"/>
                          <a:ea typeface="Arial" panose="020B0604020202020204" pitchFamily="34" charset="0"/>
                        </a:rPr>
                        <a:t>результатов</a:t>
                      </a:r>
                      <a:endParaRPr lang="ru-RU" sz="8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R="87630" algn="ctr">
                        <a:spcAft>
                          <a:spcPts val="0"/>
                        </a:spcAft>
                      </a:pPr>
                      <a:r>
                        <a:rPr lang="en-US" sz="800" dirty="0" err="1">
                          <a:effectLst/>
                          <a:latin typeface="Times New Roman" panose="02020603050405020304" pitchFamily="18" charset="0"/>
                          <a:ea typeface="Arial" panose="020B0604020202020204" pitchFamily="34" charset="0"/>
                        </a:rPr>
                        <a:t>Применимое</a:t>
                      </a:r>
                      <a:r>
                        <a:rPr lang="en-US" sz="800" dirty="0">
                          <a:effectLst/>
                          <a:latin typeface="Times New Roman" panose="02020603050405020304" pitchFamily="18" charset="0"/>
                          <a:ea typeface="Arial" panose="020B0604020202020204" pitchFamily="34" charset="0"/>
                        </a:rPr>
                        <a:t> </a:t>
                      </a:r>
                      <a:r>
                        <a:rPr lang="en-US" sz="800" dirty="0" err="1">
                          <a:effectLst/>
                          <a:latin typeface="Times New Roman" panose="02020603050405020304" pitchFamily="18" charset="0"/>
                          <a:ea typeface="Arial" panose="020B0604020202020204" pitchFamily="34" charset="0"/>
                        </a:rPr>
                        <a:t>сегментирование</a:t>
                      </a:r>
                      <a:endParaRPr lang="ru-RU" sz="800" dirty="0">
                        <a:effectLst/>
                        <a:latin typeface="Times New Roman" panose="02020603050405020304" pitchFamily="18" charset="0"/>
                        <a:ea typeface="Times New Roman" panose="02020603050405020304" pitchFamily="18" charset="0"/>
                      </a:endParaRPr>
                    </a:p>
                    <a:p>
                      <a:pPr marR="87630" algn="ctr">
                        <a:spcAft>
                          <a:spcPts val="0"/>
                        </a:spcAft>
                      </a:pPr>
                      <a:r>
                        <a:rPr lang="en-US" sz="800" dirty="0" err="1">
                          <a:effectLst/>
                          <a:latin typeface="Times New Roman" panose="02020603050405020304" pitchFamily="18" charset="0"/>
                          <a:ea typeface="Arial" panose="020B0604020202020204" pitchFamily="34" charset="0"/>
                        </a:rPr>
                        <a:t>наблюдается</a:t>
                      </a:r>
                      <a:r>
                        <a:rPr lang="en-US" sz="800" dirty="0">
                          <a:effectLst/>
                          <a:latin typeface="Times New Roman" panose="02020603050405020304" pitchFamily="18" charset="0"/>
                          <a:ea typeface="Arial" panose="020B0604020202020204" pitchFamily="34" charset="0"/>
                        </a:rPr>
                        <a:t> </a:t>
                      </a:r>
                      <a:r>
                        <a:rPr lang="en-US" sz="800" dirty="0" err="1">
                          <a:effectLst/>
                          <a:latin typeface="Times New Roman" panose="02020603050405020304" pitchFamily="18" charset="0"/>
                          <a:ea typeface="Arial" panose="020B0604020202020204" pitchFamily="34" charset="0"/>
                        </a:rPr>
                        <a:t>только</a:t>
                      </a:r>
                      <a:r>
                        <a:rPr lang="en-US" sz="800" dirty="0">
                          <a:effectLst/>
                          <a:latin typeface="Times New Roman" panose="02020603050405020304" pitchFamily="18" charset="0"/>
                          <a:ea typeface="Arial" panose="020B0604020202020204" pitchFamily="34" charset="0"/>
                        </a:rPr>
                        <a:t> </a:t>
                      </a:r>
                      <a:r>
                        <a:rPr lang="en-US" sz="800" dirty="0" err="1">
                          <a:effectLst/>
                          <a:latin typeface="Times New Roman" panose="02020603050405020304" pitchFamily="18" charset="0"/>
                          <a:ea typeface="Arial" panose="020B0604020202020204" pitchFamily="34" charset="0"/>
                        </a:rPr>
                        <a:t>для</a:t>
                      </a:r>
                      <a:endParaRPr lang="ru-RU" sz="800" dirty="0">
                        <a:effectLst/>
                        <a:latin typeface="Times New Roman" panose="02020603050405020304" pitchFamily="18" charset="0"/>
                        <a:ea typeface="Times New Roman" panose="02020603050405020304" pitchFamily="18" charset="0"/>
                      </a:endParaRPr>
                    </a:p>
                    <a:p>
                      <a:pPr marR="87630" algn="ctr">
                        <a:spcAft>
                          <a:spcPts val="0"/>
                        </a:spcAft>
                      </a:pPr>
                      <a:r>
                        <a:rPr lang="en-US" sz="800" dirty="0">
                          <a:effectLst/>
                          <a:latin typeface="Times New Roman" panose="02020603050405020304" pitchFamily="18" charset="0"/>
                          <a:ea typeface="Arial" panose="020B0604020202020204" pitchFamily="34" charset="0"/>
                        </a:rPr>
                        <a:t>½ </a:t>
                      </a:r>
                      <a:r>
                        <a:rPr lang="en-US" sz="800" dirty="0" err="1">
                          <a:effectLst/>
                          <a:latin typeface="Times New Roman" panose="02020603050405020304" pitchFamily="18" charset="0"/>
                          <a:ea typeface="Arial" panose="020B0604020202020204" pitchFamily="34" charset="0"/>
                        </a:rPr>
                        <a:t>результатов</a:t>
                      </a:r>
                      <a:endParaRPr lang="ru-RU" sz="8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2540" marR="3175" indent="635" algn="ctr">
                        <a:spcAft>
                          <a:spcPts val="0"/>
                        </a:spcAft>
                      </a:pPr>
                      <a:r>
                        <a:rPr lang="en-US" sz="800" dirty="0" err="1">
                          <a:effectLst/>
                          <a:latin typeface="Times New Roman" panose="02020603050405020304" pitchFamily="18" charset="0"/>
                          <a:ea typeface="Arial" panose="020B0604020202020204" pitchFamily="34" charset="0"/>
                        </a:rPr>
                        <a:t>Применимое</a:t>
                      </a:r>
                      <a:r>
                        <a:rPr lang="en-US" sz="800" dirty="0">
                          <a:effectLst/>
                          <a:latin typeface="Times New Roman" panose="02020603050405020304" pitchFamily="18" charset="0"/>
                          <a:ea typeface="Arial" panose="020B0604020202020204" pitchFamily="34" charset="0"/>
                        </a:rPr>
                        <a:t> </a:t>
                      </a:r>
                      <a:r>
                        <a:rPr lang="en-US" sz="800" dirty="0" err="1">
                          <a:effectLst/>
                          <a:latin typeface="Times New Roman" panose="02020603050405020304" pitchFamily="18" charset="0"/>
                          <a:ea typeface="Arial" panose="020B0604020202020204" pitchFamily="34" charset="0"/>
                        </a:rPr>
                        <a:t>сегментирование</a:t>
                      </a:r>
                      <a:endParaRPr lang="ru-RU" sz="800" dirty="0">
                        <a:effectLst/>
                        <a:latin typeface="Times New Roman" panose="02020603050405020304" pitchFamily="18" charset="0"/>
                        <a:ea typeface="Times New Roman" panose="02020603050405020304" pitchFamily="18" charset="0"/>
                      </a:endParaRPr>
                    </a:p>
                    <a:p>
                      <a:pPr marL="2540" marR="3175" algn="ctr">
                        <a:spcAft>
                          <a:spcPts val="0"/>
                        </a:spcAft>
                      </a:pPr>
                      <a:r>
                        <a:rPr lang="en-US" sz="800" dirty="0" err="1">
                          <a:effectLst/>
                          <a:latin typeface="Times New Roman" panose="02020603050405020304" pitchFamily="18" charset="0"/>
                          <a:ea typeface="Arial" panose="020B0604020202020204" pitchFamily="34" charset="0"/>
                        </a:rPr>
                        <a:t>наблюдается</a:t>
                      </a:r>
                      <a:r>
                        <a:rPr lang="en-US" sz="800" dirty="0">
                          <a:effectLst/>
                          <a:latin typeface="Times New Roman" panose="02020603050405020304" pitchFamily="18" charset="0"/>
                          <a:ea typeface="Arial" panose="020B0604020202020204" pitchFamily="34" charset="0"/>
                        </a:rPr>
                        <a:t> </a:t>
                      </a:r>
                      <a:r>
                        <a:rPr lang="en-US" sz="800" dirty="0" err="1">
                          <a:effectLst/>
                          <a:latin typeface="Times New Roman" panose="02020603050405020304" pitchFamily="18" charset="0"/>
                          <a:ea typeface="Arial" panose="020B0604020202020204" pitchFamily="34" charset="0"/>
                        </a:rPr>
                        <a:t>только</a:t>
                      </a:r>
                      <a:r>
                        <a:rPr lang="en-US" sz="800" dirty="0">
                          <a:effectLst/>
                          <a:latin typeface="Times New Roman" panose="02020603050405020304" pitchFamily="18" charset="0"/>
                          <a:ea typeface="Arial" panose="020B0604020202020204" pitchFamily="34" charset="0"/>
                        </a:rPr>
                        <a:t> </a:t>
                      </a:r>
                      <a:r>
                        <a:rPr lang="en-US" sz="800" dirty="0" err="1">
                          <a:effectLst/>
                          <a:latin typeface="Times New Roman" panose="02020603050405020304" pitchFamily="18" charset="0"/>
                          <a:ea typeface="Arial" panose="020B0604020202020204" pitchFamily="34" charset="0"/>
                        </a:rPr>
                        <a:t>для</a:t>
                      </a:r>
                      <a:endParaRPr lang="ru-RU" sz="800" dirty="0">
                        <a:effectLst/>
                        <a:latin typeface="Times New Roman" panose="02020603050405020304" pitchFamily="18" charset="0"/>
                        <a:ea typeface="Times New Roman" panose="02020603050405020304" pitchFamily="18" charset="0"/>
                      </a:endParaRPr>
                    </a:p>
                    <a:p>
                      <a:pPr marL="2540" marR="3175" algn="ctr">
                        <a:spcAft>
                          <a:spcPts val="0"/>
                        </a:spcAft>
                      </a:pPr>
                      <a:r>
                        <a:rPr lang="en-US" sz="800" dirty="0">
                          <a:effectLst/>
                          <a:latin typeface="Times New Roman" panose="02020603050405020304" pitchFamily="18" charset="0"/>
                          <a:ea typeface="Arial" panose="020B0604020202020204" pitchFamily="34" charset="0"/>
                        </a:rPr>
                        <a:t>¾ </a:t>
                      </a:r>
                      <a:r>
                        <a:rPr lang="en-US" sz="800" dirty="0" err="1">
                          <a:effectLst/>
                          <a:latin typeface="Times New Roman" panose="02020603050405020304" pitchFamily="18" charset="0"/>
                          <a:ea typeface="Arial" panose="020B0604020202020204" pitchFamily="34" charset="0"/>
                        </a:rPr>
                        <a:t>результатов</a:t>
                      </a:r>
                      <a:endParaRPr lang="ru-RU" sz="8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marR="58420" algn="ctr">
                        <a:spcAft>
                          <a:spcPts val="0"/>
                        </a:spcAft>
                      </a:pPr>
                      <a:r>
                        <a:rPr lang="ru-RU" sz="800" dirty="0">
                          <a:effectLst/>
                          <a:latin typeface="Times New Roman" panose="02020603050405020304" pitchFamily="18" charset="0"/>
                          <a:ea typeface="Arial" panose="020B0604020202020204" pitchFamily="34" charset="0"/>
                        </a:rPr>
                        <a:t>Применимое сегментирование наблюдается для всех результатов</a:t>
                      </a:r>
                      <a:endParaRPr lang="ru-RU" sz="8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396949086"/>
                  </a:ext>
                </a:extLst>
              </a:tr>
              <a:tr h="144016">
                <a:tc>
                  <a:txBody>
                    <a:bodyPr/>
                    <a:lstStyle/>
                    <a:p>
                      <a:pPr marL="67945" algn="ctr">
                        <a:spcAft>
                          <a:spcPts val="0"/>
                        </a:spcAft>
                        <a:tabLst>
                          <a:tab pos="161290" algn="l"/>
                        </a:tabLst>
                      </a:pPr>
                      <a:r>
                        <a:rPr lang="en-US" sz="900" b="1" dirty="0" err="1">
                          <a:effectLst/>
                          <a:latin typeface="Times New Roman" panose="02020603050405020304" pitchFamily="18" charset="0"/>
                          <a:ea typeface="Arial" panose="020B0604020202020204" pitchFamily="34" charset="0"/>
                        </a:rPr>
                        <a:t>Оценка</a:t>
                      </a:r>
                      <a:r>
                        <a:rPr lang="en-US" sz="900" b="1" dirty="0">
                          <a:effectLst/>
                          <a:latin typeface="Times New Roman" panose="02020603050405020304" pitchFamily="18" charset="0"/>
                          <a:ea typeface="Arial" panose="020B0604020202020204" pitchFamily="34" charset="0"/>
                        </a:rPr>
                        <a:t> </a:t>
                      </a:r>
                      <a:r>
                        <a:rPr lang="en-US" sz="900" b="1" dirty="0" err="1">
                          <a:effectLst/>
                          <a:latin typeface="Times New Roman" panose="02020603050405020304" pitchFamily="18" charset="0"/>
                          <a:ea typeface="Arial" panose="020B0604020202020204" pitchFamily="34" charset="0"/>
                        </a:rPr>
                        <a:t>элемента</a:t>
                      </a:r>
                      <a:r>
                        <a:rPr lang="en-US" sz="900" b="1" dirty="0">
                          <a:effectLst/>
                          <a:latin typeface="Times New Roman" panose="02020603050405020304" pitchFamily="18" charset="0"/>
                          <a:ea typeface="Arial" panose="020B0604020202020204" pitchFamily="34" charset="0"/>
                        </a:rPr>
                        <a:t>, %</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algn="ctr">
                        <a:spcAft>
                          <a:spcPts val="0"/>
                        </a:spcAft>
                      </a:pPr>
                      <a:r>
                        <a:rPr lang="en-US" sz="900">
                          <a:effectLst/>
                          <a:latin typeface="Times New Roman" panose="02020603050405020304" pitchFamily="18" charset="0"/>
                          <a:ea typeface="Arial" panose="020B0604020202020204" pitchFamily="34" charset="0"/>
                        </a:rPr>
                        <a:t>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 algn="ctr">
                        <a:spcAft>
                          <a:spcPts val="0"/>
                        </a:spcAft>
                      </a:pPr>
                      <a:r>
                        <a:rPr lang="en-US" sz="900" dirty="0">
                          <a:effectLst/>
                          <a:latin typeface="Times New Roman" panose="02020603050405020304" pitchFamily="18" charset="0"/>
                          <a:ea typeface="Arial" panose="020B0604020202020204" pitchFamily="34" charset="0"/>
                        </a:rPr>
                        <a:t>5</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890" algn="ctr">
                        <a:spcAft>
                          <a:spcPts val="0"/>
                        </a:spcAft>
                      </a:pPr>
                      <a:r>
                        <a:rPr lang="ru-RU" sz="900" dirty="0" smtClean="0">
                          <a:effectLst/>
                          <a:latin typeface="Times New Roman" panose="02020603050405020304" pitchFamily="18" charset="0"/>
                          <a:ea typeface="Times New Roman" panose="02020603050405020304" pitchFamily="18" charset="0"/>
                        </a:rPr>
                        <a:t>10</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dirty="0" smtClean="0">
                          <a:effectLst/>
                          <a:latin typeface="Times New Roman" panose="02020603050405020304" pitchFamily="18" charset="0"/>
                          <a:ea typeface="Arial" panose="020B0604020202020204" pitchFamily="34" charset="0"/>
                        </a:rPr>
                        <a:t>15</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a:effectLst/>
                          <a:latin typeface="Times New Roman" panose="02020603050405020304" pitchFamily="18" charset="0"/>
                          <a:ea typeface="Arial" panose="020B0604020202020204" pitchFamily="34" charset="0"/>
                        </a:rPr>
                        <a:t>20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ctr">
                        <a:spcAft>
                          <a:spcPts val="0"/>
                        </a:spcAft>
                      </a:pPr>
                      <a:r>
                        <a:rPr lang="en-US" sz="900">
                          <a:effectLst/>
                          <a:latin typeface="Times New Roman" panose="02020603050405020304" pitchFamily="18" charset="0"/>
                          <a:ea typeface="Arial" panose="020B0604020202020204" pitchFamily="34" charset="0"/>
                        </a:rPr>
                        <a:t>25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645" algn="ctr">
                        <a:spcAft>
                          <a:spcPts val="0"/>
                        </a:spcAft>
                      </a:pPr>
                      <a:r>
                        <a:rPr lang="en-US" sz="900">
                          <a:effectLst/>
                          <a:latin typeface="Times New Roman" panose="02020603050405020304" pitchFamily="18" charset="0"/>
                          <a:ea typeface="Arial" panose="020B0604020202020204" pitchFamily="34" charset="0"/>
                        </a:rPr>
                        <a:t>30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3185" algn="ctr">
                        <a:spcAft>
                          <a:spcPts val="0"/>
                        </a:spcAft>
                      </a:pPr>
                      <a:r>
                        <a:rPr lang="en-US" sz="900">
                          <a:effectLst/>
                          <a:latin typeface="Times New Roman" panose="02020603050405020304" pitchFamily="18" charset="0"/>
                          <a:ea typeface="Arial" panose="020B0604020202020204" pitchFamily="34" charset="0"/>
                        </a:rPr>
                        <a:t>35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1915" algn="ctr">
                        <a:spcAft>
                          <a:spcPts val="0"/>
                        </a:spcAft>
                      </a:pPr>
                      <a:r>
                        <a:rPr lang="en-US" sz="900">
                          <a:effectLst/>
                          <a:latin typeface="Times New Roman" panose="02020603050405020304" pitchFamily="18" charset="0"/>
                          <a:ea typeface="Arial" panose="020B0604020202020204" pitchFamily="34" charset="0"/>
                        </a:rPr>
                        <a:t>40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algn="ctr">
                        <a:spcAft>
                          <a:spcPts val="0"/>
                        </a:spcAft>
                      </a:pPr>
                      <a:r>
                        <a:rPr lang="en-US" sz="900">
                          <a:effectLst/>
                          <a:latin typeface="Times New Roman" panose="02020603050405020304" pitchFamily="18" charset="0"/>
                          <a:ea typeface="Arial" panose="020B0604020202020204" pitchFamily="34" charset="0"/>
                        </a:rPr>
                        <a:t>45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3185" algn="ctr">
                        <a:spcAft>
                          <a:spcPts val="0"/>
                        </a:spcAft>
                      </a:pPr>
                      <a:r>
                        <a:rPr lang="en-US" sz="900">
                          <a:effectLst/>
                          <a:latin typeface="Times New Roman" panose="02020603050405020304" pitchFamily="18" charset="0"/>
                          <a:ea typeface="Arial" panose="020B0604020202020204" pitchFamily="34" charset="0"/>
                        </a:rPr>
                        <a:t>50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algn="ctr">
                        <a:spcAft>
                          <a:spcPts val="0"/>
                        </a:spcAft>
                      </a:pPr>
                      <a:r>
                        <a:rPr lang="en-US" sz="900">
                          <a:effectLst/>
                          <a:latin typeface="Times New Roman" panose="02020603050405020304" pitchFamily="18" charset="0"/>
                          <a:ea typeface="Arial" panose="020B0604020202020204" pitchFamily="34" charset="0"/>
                        </a:rPr>
                        <a:t>55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3820" algn="ctr">
                        <a:spcAft>
                          <a:spcPts val="0"/>
                        </a:spcAft>
                      </a:pPr>
                      <a:r>
                        <a:rPr lang="en-US" sz="900">
                          <a:effectLst/>
                          <a:latin typeface="Times New Roman" panose="02020603050405020304" pitchFamily="18" charset="0"/>
                          <a:ea typeface="Arial" panose="020B0604020202020204" pitchFamily="34" charset="0"/>
                        </a:rPr>
                        <a:t>60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algn="ctr">
                        <a:spcAft>
                          <a:spcPts val="0"/>
                        </a:spcAft>
                      </a:pPr>
                      <a:r>
                        <a:rPr lang="en-US" sz="900" dirty="0">
                          <a:effectLst/>
                          <a:latin typeface="Times New Roman" panose="02020603050405020304" pitchFamily="18" charset="0"/>
                          <a:ea typeface="Arial" panose="020B0604020202020204" pitchFamily="34" charset="0"/>
                        </a:rPr>
                        <a:t>65</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6360" algn="ctr">
                        <a:spcAft>
                          <a:spcPts val="0"/>
                        </a:spcAft>
                      </a:pPr>
                      <a:r>
                        <a:rPr lang="en-US" sz="900">
                          <a:effectLst/>
                          <a:latin typeface="Times New Roman" panose="02020603050405020304" pitchFamily="18" charset="0"/>
                          <a:ea typeface="Arial" panose="020B0604020202020204" pitchFamily="34" charset="0"/>
                        </a:rPr>
                        <a:t>70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6995" algn="ctr">
                        <a:spcAft>
                          <a:spcPts val="0"/>
                        </a:spcAft>
                      </a:pPr>
                      <a:r>
                        <a:rPr lang="en-US" sz="900">
                          <a:effectLst/>
                          <a:latin typeface="Times New Roman" panose="02020603050405020304" pitchFamily="18" charset="0"/>
                          <a:ea typeface="Arial" panose="020B0604020202020204" pitchFamily="34" charset="0"/>
                        </a:rPr>
                        <a:t>75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6360" algn="ctr">
                        <a:spcAft>
                          <a:spcPts val="0"/>
                        </a:spcAft>
                      </a:pPr>
                      <a:r>
                        <a:rPr lang="en-US" sz="900">
                          <a:effectLst/>
                          <a:latin typeface="Times New Roman" panose="02020603050405020304" pitchFamily="18" charset="0"/>
                          <a:ea typeface="Arial" panose="020B0604020202020204" pitchFamily="34" charset="0"/>
                        </a:rPr>
                        <a:t>80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6360" algn="ctr">
                        <a:spcAft>
                          <a:spcPts val="0"/>
                        </a:spcAft>
                      </a:pPr>
                      <a:r>
                        <a:rPr lang="en-US" sz="900">
                          <a:effectLst/>
                          <a:latin typeface="Times New Roman" panose="02020603050405020304" pitchFamily="18" charset="0"/>
                          <a:ea typeface="Arial" panose="020B0604020202020204" pitchFamily="34" charset="0"/>
                        </a:rPr>
                        <a:t>85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6995" algn="ctr">
                        <a:spcAft>
                          <a:spcPts val="0"/>
                        </a:spcAft>
                      </a:pPr>
                      <a:r>
                        <a:rPr lang="en-US" sz="900">
                          <a:effectLst/>
                          <a:latin typeface="Times New Roman" panose="02020603050405020304" pitchFamily="18" charset="0"/>
                          <a:ea typeface="Arial" panose="020B0604020202020204" pitchFamily="34" charset="0"/>
                        </a:rPr>
                        <a:t>90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805" algn="ctr">
                        <a:spcAft>
                          <a:spcPts val="0"/>
                        </a:spcAft>
                      </a:pPr>
                      <a:r>
                        <a:rPr lang="en-US" sz="900" dirty="0">
                          <a:effectLst/>
                          <a:latin typeface="Times New Roman" panose="02020603050405020304" pitchFamily="18" charset="0"/>
                          <a:ea typeface="Arial" panose="020B0604020202020204" pitchFamily="34" charset="0"/>
                        </a:rPr>
                        <a:t>95</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dirty="0">
                          <a:effectLst/>
                          <a:latin typeface="Times New Roman" panose="02020603050405020304" pitchFamily="18" charset="0"/>
                          <a:ea typeface="Arial" panose="020B0604020202020204" pitchFamily="34" charset="0"/>
                        </a:rPr>
                        <a:t>100</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3698833"/>
                  </a:ext>
                </a:extLst>
              </a:tr>
            </a:tbl>
          </a:graphicData>
        </a:graphic>
      </p:graphicFrame>
      <p:sp>
        <p:nvSpPr>
          <p:cNvPr id="3" name="Rectangle 1"/>
          <p:cNvSpPr>
            <a:spLocks noChangeArrowheads="1"/>
          </p:cNvSpPr>
          <p:nvPr/>
        </p:nvSpPr>
        <p:spPr bwMode="auto">
          <a:xfrm>
            <a:off x="518864" y="91337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101103" y="0"/>
            <a:ext cx="8931413" cy="307777"/>
          </a:xfrm>
          <a:prstGeom prst="rect">
            <a:avLst/>
          </a:prstGeom>
        </p:spPr>
        <p:txBody>
          <a:bodyPr wrap="square">
            <a:spAutoFit/>
          </a:bodyPr>
          <a:lstStyle/>
          <a:p>
            <a:r>
              <a:rPr lang="ru-RU" sz="1350" b="1" dirty="0">
                <a:solidFill>
                  <a:srgbClr val="002060"/>
                </a:solidFill>
                <a:latin typeface="Arial" panose="020B0604020202020204" pitchFamily="34" charset="0"/>
                <a:cs typeface="Arial" panose="020B0604020202020204" pitchFamily="34" charset="0"/>
              </a:rPr>
              <a:t>Самооценка организации по критериям премии Президента Республики Казахстан  «Алтын сапа»</a:t>
            </a:r>
          </a:p>
        </p:txBody>
      </p:sp>
      <p:graphicFrame>
        <p:nvGraphicFramePr>
          <p:cNvPr id="7" name="Таблица 6"/>
          <p:cNvGraphicFramePr>
            <a:graphicFrameLocks noGrp="1"/>
          </p:cNvGraphicFramePr>
          <p:nvPr>
            <p:extLst/>
          </p:nvPr>
        </p:nvGraphicFramePr>
        <p:xfrm>
          <a:off x="197118" y="3558404"/>
          <a:ext cx="8905781" cy="3150591"/>
        </p:xfrm>
        <a:graphic>
          <a:graphicData uri="http://schemas.openxmlformats.org/drawingml/2006/table">
            <a:tbl>
              <a:tblPr firstRow="1" firstCol="1" lastRow="1" lastCol="1" bandRow="1" bandCol="1"/>
              <a:tblGrid>
                <a:gridCol w="2744364">
                  <a:extLst>
                    <a:ext uri="{9D8B030D-6E8A-4147-A177-3AD203B41FA5}">
                      <a16:colId xmlns:a16="http://schemas.microsoft.com/office/drawing/2014/main" val="1045233412"/>
                    </a:ext>
                  </a:extLst>
                </a:gridCol>
                <a:gridCol w="288032">
                  <a:extLst>
                    <a:ext uri="{9D8B030D-6E8A-4147-A177-3AD203B41FA5}">
                      <a16:colId xmlns:a16="http://schemas.microsoft.com/office/drawing/2014/main" val="456877906"/>
                    </a:ext>
                  </a:extLst>
                </a:gridCol>
                <a:gridCol w="288032">
                  <a:extLst>
                    <a:ext uri="{9D8B030D-6E8A-4147-A177-3AD203B41FA5}">
                      <a16:colId xmlns:a16="http://schemas.microsoft.com/office/drawing/2014/main" val="270182506"/>
                    </a:ext>
                  </a:extLst>
                </a:gridCol>
                <a:gridCol w="288030">
                  <a:extLst>
                    <a:ext uri="{9D8B030D-6E8A-4147-A177-3AD203B41FA5}">
                      <a16:colId xmlns:a16="http://schemas.microsoft.com/office/drawing/2014/main" val="14699215"/>
                    </a:ext>
                  </a:extLst>
                </a:gridCol>
                <a:gridCol w="216026">
                  <a:extLst>
                    <a:ext uri="{9D8B030D-6E8A-4147-A177-3AD203B41FA5}">
                      <a16:colId xmlns:a16="http://schemas.microsoft.com/office/drawing/2014/main" val="2700053939"/>
                    </a:ext>
                  </a:extLst>
                </a:gridCol>
                <a:gridCol w="288032">
                  <a:extLst>
                    <a:ext uri="{9D8B030D-6E8A-4147-A177-3AD203B41FA5}">
                      <a16:colId xmlns:a16="http://schemas.microsoft.com/office/drawing/2014/main" val="1542857685"/>
                    </a:ext>
                  </a:extLst>
                </a:gridCol>
                <a:gridCol w="186632">
                  <a:extLst>
                    <a:ext uri="{9D8B030D-6E8A-4147-A177-3AD203B41FA5}">
                      <a16:colId xmlns:a16="http://schemas.microsoft.com/office/drawing/2014/main" val="168856199"/>
                    </a:ext>
                  </a:extLst>
                </a:gridCol>
                <a:gridCol w="330287">
                  <a:extLst>
                    <a:ext uri="{9D8B030D-6E8A-4147-A177-3AD203B41FA5}">
                      <a16:colId xmlns:a16="http://schemas.microsoft.com/office/drawing/2014/main" val="1141497004"/>
                    </a:ext>
                  </a:extLst>
                </a:gridCol>
                <a:gridCol w="203159">
                  <a:extLst>
                    <a:ext uri="{9D8B030D-6E8A-4147-A177-3AD203B41FA5}">
                      <a16:colId xmlns:a16="http://schemas.microsoft.com/office/drawing/2014/main" val="4118423723"/>
                    </a:ext>
                  </a:extLst>
                </a:gridCol>
                <a:gridCol w="216026">
                  <a:extLst>
                    <a:ext uri="{9D8B030D-6E8A-4147-A177-3AD203B41FA5}">
                      <a16:colId xmlns:a16="http://schemas.microsoft.com/office/drawing/2014/main" val="437097310"/>
                    </a:ext>
                  </a:extLst>
                </a:gridCol>
                <a:gridCol w="288032">
                  <a:extLst>
                    <a:ext uri="{9D8B030D-6E8A-4147-A177-3AD203B41FA5}">
                      <a16:colId xmlns:a16="http://schemas.microsoft.com/office/drawing/2014/main" val="638740537"/>
                    </a:ext>
                  </a:extLst>
                </a:gridCol>
                <a:gridCol w="216024">
                  <a:extLst>
                    <a:ext uri="{9D8B030D-6E8A-4147-A177-3AD203B41FA5}">
                      <a16:colId xmlns:a16="http://schemas.microsoft.com/office/drawing/2014/main" val="2633346960"/>
                    </a:ext>
                  </a:extLst>
                </a:gridCol>
                <a:gridCol w="288032">
                  <a:extLst>
                    <a:ext uri="{9D8B030D-6E8A-4147-A177-3AD203B41FA5}">
                      <a16:colId xmlns:a16="http://schemas.microsoft.com/office/drawing/2014/main" val="365528048"/>
                    </a:ext>
                  </a:extLst>
                </a:gridCol>
                <a:gridCol w="216022">
                  <a:extLst>
                    <a:ext uri="{9D8B030D-6E8A-4147-A177-3AD203B41FA5}">
                      <a16:colId xmlns:a16="http://schemas.microsoft.com/office/drawing/2014/main" val="2577048625"/>
                    </a:ext>
                  </a:extLst>
                </a:gridCol>
                <a:gridCol w="462873">
                  <a:extLst>
                    <a:ext uri="{9D8B030D-6E8A-4147-A177-3AD203B41FA5}">
                      <a16:colId xmlns:a16="http://schemas.microsoft.com/office/drawing/2014/main" val="3756263708"/>
                    </a:ext>
                  </a:extLst>
                </a:gridCol>
                <a:gridCol w="246846">
                  <a:extLst>
                    <a:ext uri="{9D8B030D-6E8A-4147-A177-3AD203B41FA5}">
                      <a16:colId xmlns:a16="http://schemas.microsoft.com/office/drawing/2014/main" val="4103289035"/>
                    </a:ext>
                  </a:extLst>
                </a:gridCol>
                <a:gridCol w="245687">
                  <a:extLst>
                    <a:ext uri="{9D8B030D-6E8A-4147-A177-3AD203B41FA5}">
                      <a16:colId xmlns:a16="http://schemas.microsoft.com/office/drawing/2014/main" val="2705002058"/>
                    </a:ext>
                  </a:extLst>
                </a:gridCol>
                <a:gridCol w="245687">
                  <a:extLst>
                    <a:ext uri="{9D8B030D-6E8A-4147-A177-3AD203B41FA5}">
                      <a16:colId xmlns:a16="http://schemas.microsoft.com/office/drawing/2014/main" val="491978926"/>
                    </a:ext>
                  </a:extLst>
                </a:gridCol>
                <a:gridCol w="311076">
                  <a:extLst>
                    <a:ext uri="{9D8B030D-6E8A-4147-A177-3AD203B41FA5}">
                      <a16:colId xmlns:a16="http://schemas.microsoft.com/office/drawing/2014/main" val="3531441805"/>
                    </a:ext>
                  </a:extLst>
                </a:gridCol>
                <a:gridCol w="429462">
                  <a:extLst>
                    <a:ext uri="{9D8B030D-6E8A-4147-A177-3AD203B41FA5}">
                      <a16:colId xmlns:a16="http://schemas.microsoft.com/office/drawing/2014/main" val="3037973520"/>
                    </a:ext>
                  </a:extLst>
                </a:gridCol>
                <a:gridCol w="410831">
                  <a:extLst>
                    <a:ext uri="{9D8B030D-6E8A-4147-A177-3AD203B41FA5}">
                      <a16:colId xmlns:a16="http://schemas.microsoft.com/office/drawing/2014/main" val="561696320"/>
                    </a:ext>
                  </a:extLst>
                </a:gridCol>
                <a:gridCol w="496589">
                  <a:extLst>
                    <a:ext uri="{9D8B030D-6E8A-4147-A177-3AD203B41FA5}">
                      <a16:colId xmlns:a16="http://schemas.microsoft.com/office/drawing/2014/main" val="1158583650"/>
                    </a:ext>
                  </a:extLst>
                </a:gridCol>
              </a:tblGrid>
              <a:tr h="127991">
                <a:tc>
                  <a:txBody>
                    <a:bodyPr/>
                    <a:lstStyle/>
                    <a:p>
                      <a:pPr marL="67945" algn="ctr">
                        <a:lnSpc>
                          <a:spcPts val="820"/>
                        </a:lnSpc>
                        <a:spcAft>
                          <a:spcPts val="0"/>
                        </a:spcAft>
                      </a:pPr>
                      <a:r>
                        <a:rPr lang="en-US" sz="700" b="1" dirty="0" err="1">
                          <a:effectLst/>
                          <a:latin typeface="Times New Roman" panose="02020603050405020304" pitchFamily="18" charset="0"/>
                          <a:ea typeface="Arial" panose="020B0604020202020204" pitchFamily="34" charset="0"/>
                        </a:rPr>
                        <a:t>Достижения</a:t>
                      </a:r>
                      <a:r>
                        <a:rPr lang="en-US" sz="700" b="1" dirty="0">
                          <a:effectLst/>
                          <a:latin typeface="Times New Roman" panose="02020603050405020304" pitchFamily="18" charset="0"/>
                          <a:ea typeface="Arial" panose="020B0604020202020204" pitchFamily="34" charset="0"/>
                        </a:rPr>
                        <a:t>:</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527685" marR="522605" algn="ctr">
                        <a:lnSpc>
                          <a:spcPts val="820"/>
                        </a:lnSpc>
                        <a:spcAft>
                          <a:spcPts val="0"/>
                        </a:spcAft>
                      </a:pPr>
                      <a:r>
                        <a:rPr lang="ru-RU" sz="700" dirty="0" smtClean="0">
                          <a:effectLst/>
                          <a:latin typeface="Times New Roman" panose="02020603050405020304" pitchFamily="18" charset="0"/>
                          <a:ea typeface="Arial" panose="020B0604020202020204" pitchFamily="34" charset="0"/>
                        </a:rPr>
                        <a:t>0 </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5">
                  <a:txBody>
                    <a:bodyPr/>
                    <a:lstStyle/>
                    <a:p>
                      <a:pPr marL="159385" marR="152400" algn="ctr">
                        <a:lnSpc>
                          <a:spcPts val="820"/>
                        </a:lnSpc>
                        <a:spcAft>
                          <a:spcPts val="0"/>
                        </a:spcAft>
                      </a:pPr>
                      <a:r>
                        <a:rPr lang="en-US" sz="700">
                          <a:effectLst/>
                          <a:latin typeface="Times New Roman" panose="02020603050405020304" pitchFamily="18" charset="0"/>
                          <a:ea typeface="Arial" panose="020B0604020202020204" pitchFamily="34" charset="0"/>
                        </a:rPr>
                        <a:t>25%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157480" marR="150495" algn="ctr">
                        <a:lnSpc>
                          <a:spcPts val="820"/>
                        </a:lnSpc>
                        <a:spcAft>
                          <a:spcPts val="0"/>
                        </a:spcAft>
                      </a:pPr>
                      <a:r>
                        <a:rPr lang="en-US" sz="700">
                          <a:effectLst/>
                          <a:latin typeface="Times New Roman" panose="02020603050405020304" pitchFamily="18" charset="0"/>
                          <a:ea typeface="Arial" panose="020B0604020202020204" pitchFamily="34" charset="0"/>
                        </a:rPr>
                        <a:t>50%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159385" marR="149860" algn="ctr">
                        <a:lnSpc>
                          <a:spcPts val="820"/>
                        </a:lnSpc>
                        <a:spcAft>
                          <a:spcPts val="0"/>
                        </a:spcAft>
                      </a:pPr>
                      <a:r>
                        <a:rPr lang="en-US" sz="700">
                          <a:effectLst/>
                          <a:latin typeface="Times New Roman" panose="02020603050405020304" pitchFamily="18" charset="0"/>
                          <a:ea typeface="Arial" panose="020B0604020202020204" pitchFamily="34" charset="0"/>
                        </a:rPr>
                        <a:t>75%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marL="78740" marR="71755" algn="ctr">
                        <a:lnSpc>
                          <a:spcPts val="820"/>
                        </a:lnSpc>
                        <a:spcAft>
                          <a:spcPts val="0"/>
                        </a:spcAft>
                      </a:pPr>
                      <a:r>
                        <a:rPr lang="en-US" sz="700">
                          <a:effectLst/>
                          <a:latin typeface="Times New Roman" panose="02020603050405020304" pitchFamily="18" charset="0"/>
                          <a:ea typeface="Arial" panose="020B0604020202020204" pitchFamily="34" charset="0"/>
                        </a:rPr>
                        <a:t>100%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402031954"/>
                  </a:ext>
                </a:extLst>
              </a:tr>
              <a:tr h="515289">
                <a:tc>
                  <a:txBody>
                    <a:bodyPr/>
                    <a:lstStyle/>
                    <a:p>
                      <a:pPr marL="67945">
                        <a:lnSpc>
                          <a:spcPts val="890"/>
                        </a:lnSpc>
                        <a:spcAft>
                          <a:spcPts val="0"/>
                        </a:spcAft>
                        <a:tabLst>
                          <a:tab pos="161290" algn="l"/>
                        </a:tabLst>
                      </a:pPr>
                      <a:r>
                        <a:rPr lang="en-US" sz="700" b="1">
                          <a:effectLst/>
                          <a:latin typeface="Times New Roman" panose="02020603050405020304" pitchFamily="18" charset="0"/>
                          <a:ea typeface="Arial" panose="020B0604020202020204" pitchFamily="34" charset="0"/>
                        </a:rPr>
                        <a:t>Тенденции:</a:t>
                      </a:r>
                      <a:endParaRPr lang="ru-RU" sz="900">
                        <a:effectLst/>
                        <a:latin typeface="Times New Roman" panose="02020603050405020304" pitchFamily="18" charset="0"/>
                        <a:ea typeface="Times New Roman" panose="02020603050405020304" pitchFamily="18" charset="0"/>
                      </a:endParaRPr>
                    </a:p>
                    <a:p>
                      <a:pPr marL="342900" marR="427990" lvl="0" indent="-342900">
                        <a:lnSpc>
                          <a:spcPct val="95000"/>
                        </a:lnSpc>
                        <a:spcBef>
                          <a:spcPts val="50"/>
                        </a:spcBef>
                        <a:spcAft>
                          <a:spcPts val="0"/>
                        </a:spcAft>
                        <a:buSzPts val="900"/>
                        <a:buFont typeface="Symbol" panose="05050102010706020507" pitchFamily="18" charset="2"/>
                        <a:buChar char=""/>
                        <a:tabLst>
                          <a:tab pos="161290" algn="l"/>
                          <a:tab pos="269875" algn="l"/>
                        </a:tabLst>
                      </a:pPr>
                      <a:r>
                        <a:rPr lang="ru-RU" sz="700">
                          <a:effectLst/>
                          <a:latin typeface="Times New Roman" panose="02020603050405020304" pitchFamily="18" charset="0"/>
                          <a:ea typeface="Arial" panose="020B0604020202020204" pitchFamily="34" charset="0"/>
                          <a:cs typeface="Symbol" panose="05050102010706020507" pitchFamily="18" charset="2"/>
                        </a:rPr>
                        <a:t>тенденции являются позитивными и/или наблюдаются поддерживаемые показатели хорошей</a:t>
                      </a:r>
                      <a:r>
                        <a:rPr lang="ru-RU" sz="700" spc="-25">
                          <a:effectLst/>
                          <a:latin typeface="Times New Roman" panose="02020603050405020304" pitchFamily="18" charset="0"/>
                          <a:ea typeface="Arial" panose="020B0604020202020204" pitchFamily="34" charset="0"/>
                          <a:cs typeface="Symbol" panose="05050102010706020507" pitchFamily="18" charset="2"/>
                        </a:rPr>
                        <a:t> </a:t>
                      </a:r>
                      <a:r>
                        <a:rPr lang="ru-RU" sz="700">
                          <a:effectLst/>
                          <a:latin typeface="Times New Roman" panose="02020603050405020304" pitchFamily="18" charset="0"/>
                          <a:ea typeface="Arial" panose="020B0604020202020204" pitchFamily="34" charset="0"/>
                          <a:cs typeface="Symbol" panose="05050102010706020507" pitchFamily="18" charset="2"/>
                        </a:rPr>
                        <a:t>работы</a:t>
                      </a:r>
                      <a:endParaRPr lang="ru-RU" sz="900">
                        <a:effectLst/>
                        <a:latin typeface="Times New Roman" panose="02020603050405020304" pitchFamily="18" charset="0"/>
                        <a:ea typeface="Symbol" panose="05050102010706020507" pitchFamily="18" charset="2"/>
                        <a:cs typeface="Symbol" panose="05050102010706020507" pitchFamily="18" charset="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69850" marR="63500" indent="1270" algn="ctr">
                        <a:spcBef>
                          <a:spcPts val="75"/>
                        </a:spcBef>
                        <a:spcAft>
                          <a:spcPts val="0"/>
                        </a:spcAft>
                      </a:pPr>
                      <a:r>
                        <a:rPr lang="ru-RU" sz="700" dirty="0">
                          <a:effectLst/>
                          <a:latin typeface="Times New Roman" panose="02020603050405020304" pitchFamily="18" charset="0"/>
                          <a:ea typeface="Arial" panose="020B0604020202020204" pitchFamily="34" charset="0"/>
                        </a:rPr>
                        <a:t>Результаты не представлены или представлена информация случайного характера</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5">
                  <a:txBody>
                    <a:bodyPr/>
                    <a:lstStyle/>
                    <a:p>
                      <a:pPr marL="115570" marR="106045" indent="-1905" algn="ctr">
                        <a:spcBef>
                          <a:spcPts val="75"/>
                        </a:spcBef>
                        <a:spcAft>
                          <a:spcPts val="0"/>
                        </a:spcAft>
                      </a:pPr>
                      <a:r>
                        <a:rPr lang="ru-RU" sz="700">
                          <a:effectLst/>
                          <a:latin typeface="Times New Roman" panose="02020603050405020304" pitchFamily="18" charset="0"/>
                          <a:ea typeface="Arial" panose="020B0604020202020204" pitchFamily="34" charset="0"/>
                        </a:rPr>
                        <a:t>Позитивные тенденции и/или поддерживаемые показатели хорошей работы наблюдаются примерно для ¼ результатов более трех лет</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R="104775" indent="-1270" algn="ctr">
                        <a:spcBef>
                          <a:spcPts val="75"/>
                        </a:spcBef>
                        <a:spcAft>
                          <a:spcPts val="0"/>
                        </a:spcAft>
                      </a:pPr>
                      <a:r>
                        <a:rPr lang="ru-RU" sz="700">
                          <a:effectLst/>
                          <a:latin typeface="Times New Roman" panose="02020603050405020304" pitchFamily="18" charset="0"/>
                          <a:ea typeface="Arial" panose="020B0604020202020204" pitchFamily="34" charset="0"/>
                        </a:rPr>
                        <a:t>Позитивные тенденции и/или поддерживаемые показатели хорошей работы наблюдаются примерно для ½ результатов более трех лет</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1270" marR="103505" indent="-1905" algn="ctr">
                        <a:spcBef>
                          <a:spcPts val="75"/>
                        </a:spcBef>
                        <a:spcAft>
                          <a:spcPts val="0"/>
                        </a:spcAft>
                      </a:pPr>
                      <a:r>
                        <a:rPr lang="ru-RU" sz="700">
                          <a:effectLst/>
                          <a:latin typeface="Times New Roman" panose="02020603050405020304" pitchFamily="18" charset="0"/>
                          <a:ea typeface="Arial" panose="020B0604020202020204" pitchFamily="34" charset="0"/>
                        </a:rPr>
                        <a:t>Позитивные тенденции и/или поддерживаемые показатели хорошей работы наблюдаются примерно для ¾ результатов более трех лет</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marL="69215" marR="61595" algn="ctr">
                        <a:spcBef>
                          <a:spcPts val="75"/>
                        </a:spcBef>
                        <a:spcAft>
                          <a:spcPts val="0"/>
                        </a:spcAft>
                      </a:pPr>
                      <a:r>
                        <a:rPr lang="ru-RU" sz="700">
                          <a:effectLst/>
                          <a:latin typeface="Times New Roman" panose="02020603050405020304" pitchFamily="18" charset="0"/>
                          <a:ea typeface="Arial" panose="020B0604020202020204" pitchFamily="34" charset="0"/>
                        </a:rPr>
                        <a:t>Позитивные тенденции и/или поддерживаемые показатели хорошей работы наблюдаются для всех результатов более трех лет</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313949117"/>
                  </a:ext>
                </a:extLst>
              </a:tr>
              <a:tr h="687052">
                <a:tc>
                  <a:txBody>
                    <a:bodyPr/>
                    <a:lstStyle/>
                    <a:p>
                      <a:pPr marL="67945">
                        <a:lnSpc>
                          <a:spcPts val="890"/>
                        </a:lnSpc>
                        <a:spcAft>
                          <a:spcPts val="0"/>
                        </a:spcAft>
                        <a:tabLst>
                          <a:tab pos="161290" algn="l"/>
                        </a:tabLst>
                      </a:pPr>
                      <a:r>
                        <a:rPr lang="en-US" sz="700" b="1">
                          <a:effectLst/>
                          <a:latin typeface="Times New Roman" panose="02020603050405020304" pitchFamily="18" charset="0"/>
                          <a:ea typeface="Arial" panose="020B0604020202020204" pitchFamily="34" charset="0"/>
                        </a:rPr>
                        <a:t>Целевые показатели:</a:t>
                      </a:r>
                      <a:endParaRPr lang="ru-RU" sz="900">
                        <a:effectLst/>
                        <a:latin typeface="Times New Roman" panose="02020603050405020304" pitchFamily="18" charset="0"/>
                        <a:ea typeface="Times New Roman" panose="02020603050405020304" pitchFamily="18" charset="0"/>
                      </a:endParaRPr>
                    </a:p>
                    <a:p>
                      <a:pPr marL="342900" lvl="0" indent="-342900">
                        <a:lnSpc>
                          <a:spcPts val="1085"/>
                        </a:lnSpc>
                        <a:spcBef>
                          <a:spcPts val="15"/>
                        </a:spcBef>
                        <a:spcAft>
                          <a:spcPts val="0"/>
                        </a:spcAft>
                        <a:buSzPts val="900"/>
                        <a:buFont typeface="Symbol" panose="05050102010706020507" pitchFamily="18" charset="2"/>
                        <a:buChar char=""/>
                        <a:tabLst>
                          <a:tab pos="161290" algn="l"/>
                          <a:tab pos="269875" algn="l"/>
                        </a:tabLst>
                      </a:pPr>
                      <a:r>
                        <a:rPr lang="en-US" sz="700">
                          <a:effectLst/>
                          <a:latin typeface="Times New Roman" panose="02020603050405020304" pitchFamily="18" charset="0"/>
                          <a:ea typeface="Arial" panose="020B0604020202020204" pitchFamily="34" charset="0"/>
                          <a:cs typeface="Symbol" panose="05050102010706020507" pitchFamily="18" charset="2"/>
                        </a:rPr>
                        <a:t>показатели установлены для ключевых</a:t>
                      </a:r>
                      <a:r>
                        <a:rPr lang="en-US" sz="700" spc="-50">
                          <a:effectLst/>
                          <a:latin typeface="Times New Roman" panose="02020603050405020304" pitchFamily="18" charset="0"/>
                          <a:ea typeface="Arial" panose="020B0604020202020204" pitchFamily="34" charset="0"/>
                          <a:cs typeface="Symbol" panose="05050102010706020507" pitchFamily="18" charset="2"/>
                        </a:rPr>
                        <a:t> </a:t>
                      </a:r>
                      <a:r>
                        <a:rPr lang="en-US" sz="700">
                          <a:effectLst/>
                          <a:latin typeface="Times New Roman" panose="02020603050405020304" pitchFamily="18" charset="0"/>
                          <a:ea typeface="Arial" panose="020B0604020202020204" pitchFamily="34" charset="0"/>
                          <a:cs typeface="Symbol" panose="05050102010706020507" pitchFamily="18" charset="2"/>
                        </a:rPr>
                        <a:t>результатов</a:t>
                      </a:r>
                      <a:endParaRPr lang="ru-RU" sz="900">
                        <a:effectLst/>
                        <a:latin typeface="Times New Roman" panose="02020603050405020304" pitchFamily="18" charset="0"/>
                        <a:ea typeface="Symbol" panose="05050102010706020507" pitchFamily="18" charset="2"/>
                        <a:cs typeface="Symbol" panose="05050102010706020507" pitchFamily="18" charset="2"/>
                      </a:endParaRPr>
                    </a:p>
                    <a:p>
                      <a:pPr marL="342900" lvl="0" indent="-342900">
                        <a:lnSpc>
                          <a:spcPts val="1075"/>
                        </a:lnSpc>
                        <a:spcAft>
                          <a:spcPts val="0"/>
                        </a:spcAft>
                        <a:buSzPts val="900"/>
                        <a:buFont typeface="Symbol" panose="05050102010706020507" pitchFamily="18" charset="2"/>
                        <a:buChar char=""/>
                        <a:tabLst>
                          <a:tab pos="161290" algn="l"/>
                          <a:tab pos="269875" algn="l"/>
                        </a:tabLst>
                      </a:pPr>
                      <a:r>
                        <a:rPr lang="en-US" sz="700">
                          <a:effectLst/>
                          <a:latin typeface="Times New Roman" panose="02020603050405020304" pitchFamily="18" charset="0"/>
                          <a:ea typeface="Arial" panose="020B0604020202020204" pitchFamily="34" charset="0"/>
                          <a:cs typeface="Symbol" panose="05050102010706020507" pitchFamily="18" charset="2"/>
                        </a:rPr>
                        <a:t>показатели адекватны стратегии и</a:t>
                      </a:r>
                      <a:r>
                        <a:rPr lang="en-US" sz="700" spc="-25">
                          <a:effectLst/>
                          <a:latin typeface="Times New Roman" panose="02020603050405020304" pitchFamily="18" charset="0"/>
                          <a:ea typeface="Arial" panose="020B0604020202020204" pitchFamily="34" charset="0"/>
                          <a:cs typeface="Symbol" panose="05050102010706020507" pitchFamily="18" charset="2"/>
                        </a:rPr>
                        <a:t> </a:t>
                      </a:r>
                      <a:r>
                        <a:rPr lang="en-US" sz="700">
                          <a:effectLst/>
                          <a:latin typeface="Times New Roman" panose="02020603050405020304" pitchFamily="18" charset="0"/>
                          <a:ea typeface="Arial" panose="020B0604020202020204" pitchFamily="34" charset="0"/>
                          <a:cs typeface="Symbol" panose="05050102010706020507" pitchFamily="18" charset="2"/>
                        </a:rPr>
                        <a:t>политикам</a:t>
                      </a:r>
                      <a:endParaRPr lang="ru-RU" sz="900">
                        <a:effectLst/>
                        <a:latin typeface="Times New Roman" panose="02020603050405020304" pitchFamily="18" charset="0"/>
                        <a:ea typeface="Symbol" panose="05050102010706020507" pitchFamily="18" charset="2"/>
                        <a:cs typeface="Symbol" panose="05050102010706020507" pitchFamily="18" charset="2"/>
                      </a:endParaRPr>
                    </a:p>
                    <a:p>
                      <a:pPr marL="342900" lvl="0" indent="-342900">
                        <a:lnSpc>
                          <a:spcPts val="1095"/>
                        </a:lnSpc>
                        <a:spcAft>
                          <a:spcPts val="0"/>
                        </a:spcAft>
                        <a:buSzPts val="900"/>
                        <a:buFont typeface="Symbol" panose="05050102010706020507" pitchFamily="18" charset="2"/>
                        <a:buChar char=""/>
                        <a:tabLst>
                          <a:tab pos="161290" algn="l"/>
                          <a:tab pos="269875" algn="l"/>
                        </a:tabLst>
                      </a:pPr>
                      <a:r>
                        <a:rPr lang="en-US" sz="700">
                          <a:effectLst/>
                          <a:latin typeface="Times New Roman" panose="02020603050405020304" pitchFamily="18" charset="0"/>
                          <a:ea typeface="Arial" panose="020B0604020202020204" pitchFamily="34" charset="0"/>
                          <a:cs typeface="Symbol" panose="05050102010706020507" pitchFamily="18" charset="2"/>
                        </a:rPr>
                        <a:t>показатели</a:t>
                      </a:r>
                      <a:r>
                        <a:rPr lang="en-US" sz="700" spc="-10">
                          <a:effectLst/>
                          <a:latin typeface="Times New Roman" panose="02020603050405020304" pitchFamily="18" charset="0"/>
                          <a:ea typeface="Arial" panose="020B0604020202020204" pitchFamily="34" charset="0"/>
                          <a:cs typeface="Symbol" panose="05050102010706020507" pitchFamily="18" charset="2"/>
                        </a:rPr>
                        <a:t> </a:t>
                      </a:r>
                      <a:r>
                        <a:rPr lang="en-US" sz="700">
                          <a:effectLst/>
                          <a:latin typeface="Times New Roman" panose="02020603050405020304" pitchFamily="18" charset="0"/>
                          <a:ea typeface="Arial" panose="020B0604020202020204" pitchFamily="34" charset="0"/>
                          <a:cs typeface="Symbol" panose="05050102010706020507" pitchFamily="18" charset="2"/>
                        </a:rPr>
                        <a:t>достигнуты</a:t>
                      </a:r>
                      <a:endParaRPr lang="ru-RU" sz="900">
                        <a:effectLst/>
                        <a:latin typeface="Times New Roman" panose="02020603050405020304" pitchFamily="18" charset="0"/>
                        <a:ea typeface="Symbol" panose="05050102010706020507" pitchFamily="18" charset="2"/>
                        <a:cs typeface="Symbol" panose="05050102010706020507" pitchFamily="18" charset="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69850" marR="63500" indent="2540" algn="ctr">
                        <a:spcBef>
                          <a:spcPts val="75"/>
                        </a:spcBef>
                        <a:spcAft>
                          <a:spcPts val="0"/>
                        </a:spcAft>
                      </a:pPr>
                      <a:r>
                        <a:rPr lang="ru-RU" sz="700">
                          <a:effectLst/>
                          <a:latin typeface="Times New Roman" panose="02020603050405020304" pitchFamily="18" charset="0"/>
                          <a:ea typeface="Arial" panose="020B0604020202020204" pitchFamily="34" charset="0"/>
                        </a:rPr>
                        <a:t>Целевые показатели не представлены или представлена информация случайного характера</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5">
                  <a:txBody>
                    <a:bodyPr/>
                    <a:lstStyle/>
                    <a:p>
                      <a:pPr marL="79375" marR="3175" indent="2540" algn="ctr">
                        <a:spcBef>
                          <a:spcPts val="75"/>
                        </a:spcBef>
                        <a:spcAft>
                          <a:spcPts val="0"/>
                        </a:spcAft>
                      </a:pPr>
                      <a:r>
                        <a:rPr lang="ru-RU" sz="700">
                          <a:effectLst/>
                          <a:latin typeface="Times New Roman" panose="02020603050405020304" pitchFamily="18" charset="0"/>
                          <a:ea typeface="Arial" panose="020B0604020202020204" pitchFamily="34" charset="0"/>
                        </a:rPr>
                        <a:t>Целевые показатели установлены, адекватны и достигаются примерно для ¼ ключевых результатов</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86995" marR="78105" indent="-635" algn="ctr">
                        <a:spcBef>
                          <a:spcPts val="75"/>
                        </a:spcBef>
                        <a:spcAft>
                          <a:spcPts val="0"/>
                        </a:spcAft>
                      </a:pPr>
                      <a:r>
                        <a:rPr lang="ru-RU" sz="700">
                          <a:effectLst/>
                          <a:latin typeface="Times New Roman" panose="02020603050405020304" pitchFamily="18" charset="0"/>
                          <a:ea typeface="Arial" panose="020B0604020202020204" pitchFamily="34" charset="0"/>
                        </a:rPr>
                        <a:t>Целевые показатели установлены, адекватны и достигаются примерно</a:t>
                      </a:r>
                      <a:endParaRPr lang="ru-RU" sz="900">
                        <a:effectLst/>
                        <a:latin typeface="Times New Roman" panose="02020603050405020304" pitchFamily="18" charset="0"/>
                        <a:ea typeface="Times New Roman" panose="02020603050405020304" pitchFamily="18" charset="0"/>
                      </a:endParaRPr>
                    </a:p>
                    <a:p>
                      <a:pPr marL="157480" marR="147320" algn="ctr">
                        <a:lnSpc>
                          <a:spcPts val="910"/>
                        </a:lnSpc>
                        <a:spcBef>
                          <a:spcPts val="40"/>
                        </a:spcBef>
                        <a:spcAft>
                          <a:spcPts val="0"/>
                        </a:spcAft>
                      </a:pPr>
                      <a:r>
                        <a:rPr lang="en-US" sz="700">
                          <a:effectLst/>
                          <a:latin typeface="Times New Roman" panose="02020603050405020304" pitchFamily="18" charset="0"/>
                          <a:ea typeface="Arial" panose="020B0604020202020204" pitchFamily="34" charset="0"/>
                        </a:rPr>
                        <a:t>для ½ ключевых результатов</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88900" marR="77470" indent="-1270" algn="ctr">
                        <a:spcBef>
                          <a:spcPts val="75"/>
                        </a:spcBef>
                        <a:spcAft>
                          <a:spcPts val="0"/>
                        </a:spcAft>
                      </a:pPr>
                      <a:r>
                        <a:rPr lang="ru-RU" sz="700">
                          <a:effectLst/>
                          <a:latin typeface="Times New Roman" panose="02020603050405020304" pitchFamily="18" charset="0"/>
                          <a:ea typeface="Arial" panose="020B0604020202020204" pitchFamily="34" charset="0"/>
                        </a:rPr>
                        <a:t>Целевые показатели установлены, адекватны и достигаются примерно</a:t>
                      </a:r>
                      <a:endParaRPr lang="ru-RU" sz="900">
                        <a:effectLst/>
                        <a:latin typeface="Times New Roman" panose="02020603050405020304" pitchFamily="18" charset="0"/>
                        <a:ea typeface="Times New Roman" panose="02020603050405020304" pitchFamily="18" charset="0"/>
                      </a:endParaRPr>
                    </a:p>
                    <a:p>
                      <a:pPr marL="159385" marR="146685" algn="ctr">
                        <a:lnSpc>
                          <a:spcPts val="910"/>
                        </a:lnSpc>
                        <a:spcBef>
                          <a:spcPts val="40"/>
                        </a:spcBef>
                        <a:spcAft>
                          <a:spcPts val="0"/>
                        </a:spcAft>
                      </a:pPr>
                      <a:r>
                        <a:rPr lang="en-US" sz="700">
                          <a:effectLst/>
                          <a:latin typeface="Times New Roman" panose="02020603050405020304" pitchFamily="18" charset="0"/>
                          <a:ea typeface="Arial" panose="020B0604020202020204" pitchFamily="34" charset="0"/>
                        </a:rPr>
                        <a:t>для ¾ ключевых результатов</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marL="80010" marR="71120" algn="ctr">
                        <a:spcBef>
                          <a:spcPts val="75"/>
                        </a:spcBef>
                        <a:spcAft>
                          <a:spcPts val="0"/>
                        </a:spcAft>
                      </a:pPr>
                      <a:r>
                        <a:rPr lang="ru-RU" sz="700">
                          <a:effectLst/>
                          <a:latin typeface="Times New Roman" panose="02020603050405020304" pitchFamily="18" charset="0"/>
                          <a:ea typeface="Arial" panose="020B0604020202020204" pitchFamily="34" charset="0"/>
                        </a:rPr>
                        <a:t>Целевые показатели установлены, адекватны и</a:t>
                      </a:r>
                      <a:endParaRPr lang="ru-RU" sz="900">
                        <a:effectLst/>
                        <a:latin typeface="Times New Roman" panose="02020603050405020304" pitchFamily="18" charset="0"/>
                        <a:ea typeface="Times New Roman" panose="02020603050405020304" pitchFamily="18" charset="0"/>
                      </a:endParaRPr>
                    </a:p>
                    <a:p>
                      <a:pPr marL="92075" marR="81915" indent="-1270" algn="ctr">
                        <a:lnSpc>
                          <a:spcPts val="910"/>
                        </a:lnSpc>
                        <a:spcBef>
                          <a:spcPts val="40"/>
                        </a:spcBef>
                        <a:spcAft>
                          <a:spcPts val="0"/>
                        </a:spcAft>
                      </a:pPr>
                      <a:r>
                        <a:rPr lang="ru-RU" sz="700">
                          <a:effectLst/>
                          <a:latin typeface="Times New Roman" panose="02020603050405020304" pitchFamily="18" charset="0"/>
                          <a:ea typeface="Arial" panose="020B0604020202020204" pitchFamily="34" charset="0"/>
                        </a:rPr>
                        <a:t>достигаются для всех ключевых результатов</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429360698"/>
                  </a:ext>
                </a:extLst>
              </a:tr>
              <a:tr h="568965">
                <a:tc>
                  <a:txBody>
                    <a:bodyPr/>
                    <a:lstStyle/>
                    <a:p>
                      <a:pPr marL="67945">
                        <a:lnSpc>
                          <a:spcPts val="890"/>
                        </a:lnSpc>
                        <a:spcAft>
                          <a:spcPts val="0"/>
                        </a:spcAft>
                        <a:tabLst>
                          <a:tab pos="161290" algn="l"/>
                        </a:tabLst>
                      </a:pPr>
                      <a:r>
                        <a:rPr lang="en-US" sz="700" b="1" dirty="0" err="1">
                          <a:effectLst/>
                          <a:latin typeface="Times New Roman" panose="02020603050405020304" pitchFamily="18" charset="0"/>
                          <a:ea typeface="Arial" panose="020B0604020202020204" pitchFamily="34" charset="0"/>
                        </a:rPr>
                        <a:t>Сравнение</a:t>
                      </a:r>
                      <a:r>
                        <a:rPr lang="en-US" sz="700" b="1" dirty="0">
                          <a:effectLst/>
                          <a:latin typeface="Times New Roman" panose="02020603050405020304" pitchFamily="18" charset="0"/>
                          <a:ea typeface="Arial" panose="020B0604020202020204" pitchFamily="34" charset="0"/>
                        </a:rPr>
                        <a:t>:</a:t>
                      </a:r>
                      <a:endParaRPr lang="ru-RU" sz="700" dirty="0">
                        <a:effectLst/>
                        <a:latin typeface="Times New Roman" panose="02020603050405020304" pitchFamily="18" charset="0"/>
                        <a:ea typeface="Times New Roman" panose="02020603050405020304" pitchFamily="18" charset="0"/>
                      </a:endParaRPr>
                    </a:p>
                    <a:p>
                      <a:pPr marL="342900" lvl="0" indent="-342900">
                        <a:lnSpc>
                          <a:spcPts val="1085"/>
                        </a:lnSpc>
                        <a:spcAft>
                          <a:spcPts val="0"/>
                        </a:spcAft>
                        <a:buSzPts val="900"/>
                        <a:buFont typeface="Symbol" panose="05050102010706020507" pitchFamily="18" charset="2"/>
                        <a:buChar char=""/>
                        <a:tabLst>
                          <a:tab pos="161290" algn="l"/>
                          <a:tab pos="269875" algn="l"/>
                        </a:tabLst>
                      </a:pPr>
                      <a:r>
                        <a:rPr lang="en-US" sz="700" dirty="0" err="1">
                          <a:effectLst/>
                          <a:latin typeface="Times New Roman" panose="02020603050405020304" pitchFamily="18" charset="0"/>
                          <a:ea typeface="Arial" panose="020B0604020202020204" pitchFamily="34" charset="0"/>
                          <a:cs typeface="Symbol" panose="05050102010706020507" pitchFamily="18" charset="2"/>
                        </a:rPr>
                        <a:t>сравнения</a:t>
                      </a:r>
                      <a:r>
                        <a:rPr lang="en-US" sz="700" dirty="0">
                          <a:effectLst/>
                          <a:latin typeface="Times New Roman" panose="02020603050405020304" pitchFamily="18" charset="0"/>
                          <a:ea typeface="Arial" panose="020B0604020202020204" pitchFamily="34" charset="0"/>
                          <a:cs typeface="Symbol" panose="05050102010706020507" pitchFamily="18" charset="2"/>
                        </a:rPr>
                        <a:t> </a:t>
                      </a:r>
                      <a:r>
                        <a:rPr lang="en-US" sz="700" dirty="0" err="1">
                          <a:effectLst/>
                          <a:latin typeface="Times New Roman" panose="02020603050405020304" pitchFamily="18" charset="0"/>
                          <a:ea typeface="Arial" panose="020B0604020202020204" pitchFamily="34" charset="0"/>
                          <a:cs typeface="Symbol" panose="05050102010706020507" pitchFamily="18" charset="2"/>
                        </a:rPr>
                        <a:t>проведены</a:t>
                      </a:r>
                      <a:r>
                        <a:rPr lang="en-US" sz="700" dirty="0">
                          <a:effectLst/>
                          <a:latin typeface="Times New Roman" panose="02020603050405020304" pitchFamily="18" charset="0"/>
                          <a:ea typeface="Arial" panose="020B0604020202020204" pitchFamily="34" charset="0"/>
                          <a:cs typeface="Symbol" panose="05050102010706020507" pitchFamily="18" charset="2"/>
                        </a:rPr>
                        <a:t> </a:t>
                      </a:r>
                      <a:r>
                        <a:rPr lang="en-US" sz="700" dirty="0" err="1">
                          <a:effectLst/>
                          <a:latin typeface="Times New Roman" panose="02020603050405020304" pitchFamily="18" charset="0"/>
                          <a:ea typeface="Arial" panose="020B0604020202020204" pitchFamily="34" charset="0"/>
                          <a:cs typeface="Symbol" panose="05050102010706020507" pitchFamily="18" charset="2"/>
                        </a:rPr>
                        <a:t>для</a:t>
                      </a:r>
                      <a:r>
                        <a:rPr lang="en-US" sz="700" dirty="0">
                          <a:effectLst/>
                          <a:latin typeface="Times New Roman" panose="02020603050405020304" pitchFamily="18" charset="0"/>
                          <a:ea typeface="Arial" panose="020B0604020202020204" pitchFamily="34" charset="0"/>
                          <a:cs typeface="Symbol" panose="05050102010706020507" pitchFamily="18" charset="2"/>
                        </a:rPr>
                        <a:t> </a:t>
                      </a:r>
                      <a:r>
                        <a:rPr lang="en-US" sz="700" dirty="0" err="1">
                          <a:effectLst/>
                          <a:latin typeface="Times New Roman" panose="02020603050405020304" pitchFamily="18" charset="0"/>
                          <a:ea typeface="Arial" panose="020B0604020202020204" pitchFamily="34" charset="0"/>
                          <a:cs typeface="Symbol" panose="05050102010706020507" pitchFamily="18" charset="2"/>
                        </a:rPr>
                        <a:t>ключевых</a:t>
                      </a:r>
                      <a:r>
                        <a:rPr lang="en-US" sz="700" spc="-45" dirty="0">
                          <a:effectLst/>
                          <a:latin typeface="Times New Roman" panose="02020603050405020304" pitchFamily="18" charset="0"/>
                          <a:ea typeface="Arial" panose="020B0604020202020204" pitchFamily="34" charset="0"/>
                          <a:cs typeface="Symbol" panose="05050102010706020507" pitchFamily="18" charset="2"/>
                        </a:rPr>
                        <a:t> </a:t>
                      </a:r>
                      <a:r>
                        <a:rPr lang="en-US" sz="700" dirty="0" err="1">
                          <a:effectLst/>
                          <a:latin typeface="Times New Roman" panose="02020603050405020304" pitchFamily="18" charset="0"/>
                          <a:ea typeface="Arial" panose="020B0604020202020204" pitchFamily="34" charset="0"/>
                          <a:cs typeface="Symbol" panose="05050102010706020507" pitchFamily="18" charset="2"/>
                        </a:rPr>
                        <a:t>результатов</a:t>
                      </a:r>
                      <a:endParaRPr lang="ru-RU" sz="700" dirty="0">
                        <a:effectLst/>
                        <a:latin typeface="Times New Roman" panose="02020603050405020304" pitchFamily="18" charset="0"/>
                        <a:ea typeface="Symbol" panose="05050102010706020507" pitchFamily="18" charset="2"/>
                        <a:cs typeface="Symbol" panose="05050102010706020507" pitchFamily="18" charset="2"/>
                      </a:endParaRPr>
                    </a:p>
                    <a:p>
                      <a:pPr marL="342900" lvl="0" indent="-342900">
                        <a:lnSpc>
                          <a:spcPts val="1075"/>
                        </a:lnSpc>
                        <a:spcAft>
                          <a:spcPts val="0"/>
                        </a:spcAft>
                        <a:buSzPts val="900"/>
                        <a:buFont typeface="Symbol" panose="05050102010706020507" pitchFamily="18" charset="2"/>
                        <a:buChar char=""/>
                        <a:tabLst>
                          <a:tab pos="161290" algn="l"/>
                          <a:tab pos="269875" algn="l"/>
                        </a:tabLst>
                      </a:pPr>
                      <a:r>
                        <a:rPr lang="en-US" sz="700" dirty="0" err="1">
                          <a:effectLst/>
                          <a:latin typeface="Times New Roman" panose="02020603050405020304" pitchFamily="18" charset="0"/>
                          <a:ea typeface="Arial" panose="020B0604020202020204" pitchFamily="34" charset="0"/>
                          <a:cs typeface="Symbol" panose="05050102010706020507" pitchFamily="18" charset="2"/>
                        </a:rPr>
                        <a:t>сравнения</a:t>
                      </a:r>
                      <a:r>
                        <a:rPr lang="en-US" sz="700" spc="-5" dirty="0">
                          <a:effectLst/>
                          <a:latin typeface="Times New Roman" panose="02020603050405020304" pitchFamily="18" charset="0"/>
                          <a:ea typeface="Arial" panose="020B0604020202020204" pitchFamily="34" charset="0"/>
                          <a:cs typeface="Symbol" panose="05050102010706020507" pitchFamily="18" charset="2"/>
                        </a:rPr>
                        <a:t> </a:t>
                      </a:r>
                      <a:r>
                        <a:rPr lang="en-US" sz="700" dirty="0" err="1">
                          <a:effectLst/>
                          <a:latin typeface="Times New Roman" panose="02020603050405020304" pitchFamily="18" charset="0"/>
                          <a:ea typeface="Arial" panose="020B0604020202020204" pitchFamily="34" charset="0"/>
                          <a:cs typeface="Symbol" panose="05050102010706020507" pitchFamily="18" charset="2"/>
                        </a:rPr>
                        <a:t>уместны</a:t>
                      </a:r>
                      <a:endParaRPr lang="ru-RU" sz="700" dirty="0">
                        <a:effectLst/>
                        <a:latin typeface="Times New Roman" panose="02020603050405020304" pitchFamily="18" charset="0"/>
                        <a:ea typeface="Symbol" panose="05050102010706020507" pitchFamily="18" charset="2"/>
                        <a:cs typeface="Symbol" panose="05050102010706020507" pitchFamily="18" charset="2"/>
                      </a:endParaRPr>
                    </a:p>
                    <a:p>
                      <a:pPr marL="342900" lvl="0" indent="-342900">
                        <a:lnSpc>
                          <a:spcPts val="1090"/>
                        </a:lnSpc>
                        <a:spcAft>
                          <a:spcPts val="0"/>
                        </a:spcAft>
                        <a:buSzPts val="900"/>
                        <a:buFont typeface="Symbol" panose="05050102010706020507" pitchFamily="18" charset="2"/>
                        <a:buChar char=""/>
                        <a:tabLst>
                          <a:tab pos="161290" algn="l"/>
                          <a:tab pos="269875" algn="l"/>
                        </a:tabLst>
                      </a:pPr>
                      <a:r>
                        <a:rPr lang="en-US" sz="700" dirty="0" err="1">
                          <a:effectLst/>
                          <a:latin typeface="Times New Roman" panose="02020603050405020304" pitchFamily="18" charset="0"/>
                          <a:ea typeface="Arial" panose="020B0604020202020204" pitchFamily="34" charset="0"/>
                          <a:cs typeface="Symbol" panose="05050102010706020507" pitchFamily="18" charset="2"/>
                        </a:rPr>
                        <a:t>сравнения</a:t>
                      </a:r>
                      <a:r>
                        <a:rPr lang="en-US" sz="700" dirty="0">
                          <a:effectLst/>
                          <a:latin typeface="Times New Roman" panose="02020603050405020304" pitchFamily="18" charset="0"/>
                          <a:ea typeface="Arial" panose="020B0604020202020204" pitchFamily="34" charset="0"/>
                          <a:cs typeface="Symbol" panose="05050102010706020507" pitchFamily="18" charset="2"/>
                        </a:rPr>
                        <a:t> </a:t>
                      </a:r>
                      <a:r>
                        <a:rPr lang="en-US" sz="700" dirty="0" err="1">
                          <a:effectLst/>
                          <a:latin typeface="Times New Roman" panose="02020603050405020304" pitchFamily="18" charset="0"/>
                          <a:ea typeface="Arial" panose="020B0604020202020204" pitchFamily="34" charset="0"/>
                          <a:cs typeface="Symbol" panose="05050102010706020507" pitchFamily="18" charset="2"/>
                        </a:rPr>
                        <a:t>являются</a:t>
                      </a:r>
                      <a:r>
                        <a:rPr lang="en-US" sz="700" spc="-5" dirty="0">
                          <a:effectLst/>
                          <a:latin typeface="Times New Roman" panose="02020603050405020304" pitchFamily="18" charset="0"/>
                          <a:ea typeface="Arial" panose="020B0604020202020204" pitchFamily="34" charset="0"/>
                          <a:cs typeface="Symbol" panose="05050102010706020507" pitchFamily="18" charset="2"/>
                        </a:rPr>
                        <a:t> </a:t>
                      </a:r>
                      <a:r>
                        <a:rPr lang="en-US" sz="700" dirty="0" err="1">
                          <a:effectLst/>
                          <a:latin typeface="Times New Roman" panose="02020603050405020304" pitchFamily="18" charset="0"/>
                          <a:ea typeface="Arial" panose="020B0604020202020204" pitchFamily="34" charset="0"/>
                          <a:cs typeface="Symbol" panose="05050102010706020507" pitchFamily="18" charset="2"/>
                        </a:rPr>
                        <a:t>благоприятными</a:t>
                      </a:r>
                      <a:endParaRPr lang="ru-RU" sz="700" dirty="0">
                        <a:effectLst/>
                        <a:latin typeface="Times New Roman" panose="02020603050405020304" pitchFamily="18" charset="0"/>
                        <a:ea typeface="Symbol" panose="05050102010706020507" pitchFamily="18" charset="2"/>
                        <a:cs typeface="Symbol" panose="05050102010706020507" pitchFamily="18" charset="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128905" indent="1905" algn="ctr">
                        <a:spcBef>
                          <a:spcPts val="75"/>
                        </a:spcBef>
                        <a:spcAft>
                          <a:spcPts val="0"/>
                        </a:spcAft>
                      </a:pPr>
                      <a:r>
                        <a:rPr lang="ru-RU" sz="700" dirty="0">
                          <a:effectLst/>
                          <a:latin typeface="Times New Roman" panose="02020603050405020304" pitchFamily="18" charset="0"/>
                          <a:ea typeface="Arial" panose="020B0604020202020204" pitchFamily="34" charset="0"/>
                        </a:rPr>
                        <a:t>Сравнения не представлены или представлена информация случайного характера</a:t>
                      </a:r>
                      <a:endParaRPr lang="ru-RU" sz="7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5">
                  <a:txBody>
                    <a:bodyPr/>
                    <a:lstStyle/>
                    <a:p>
                      <a:pPr marL="73025" indent="635" algn="ctr">
                        <a:spcBef>
                          <a:spcPts val="75"/>
                        </a:spcBef>
                        <a:spcAft>
                          <a:spcPts val="0"/>
                        </a:spcAft>
                      </a:pPr>
                      <a:r>
                        <a:rPr lang="ru-RU" sz="700" dirty="0">
                          <a:effectLst/>
                          <a:latin typeface="Times New Roman" panose="02020603050405020304" pitchFamily="18" charset="0"/>
                          <a:ea typeface="Arial" panose="020B0604020202020204" pitchFamily="34" charset="0"/>
                        </a:rPr>
                        <a:t>Сравнения проведены, являются благоприятными и уместными для ¼</a:t>
                      </a:r>
                      <a:endParaRPr lang="ru-RU" sz="700" dirty="0">
                        <a:effectLst/>
                        <a:latin typeface="Times New Roman" panose="02020603050405020304" pitchFamily="18" charset="0"/>
                        <a:ea typeface="Times New Roman" panose="02020603050405020304" pitchFamily="18" charset="0"/>
                      </a:endParaRPr>
                    </a:p>
                    <a:p>
                      <a:pPr marL="159385" marR="82550" algn="ctr">
                        <a:spcAft>
                          <a:spcPts val="0"/>
                        </a:spcAft>
                      </a:pPr>
                      <a:r>
                        <a:rPr lang="en-US" sz="700" dirty="0" err="1">
                          <a:effectLst/>
                          <a:latin typeface="Times New Roman" panose="02020603050405020304" pitchFamily="18" charset="0"/>
                          <a:ea typeface="Arial" panose="020B0604020202020204" pitchFamily="34" charset="0"/>
                        </a:rPr>
                        <a:t>ключевых</a:t>
                      </a:r>
                      <a:r>
                        <a:rPr lang="en-US" sz="700" dirty="0">
                          <a:effectLst/>
                          <a:latin typeface="Times New Roman" panose="02020603050405020304" pitchFamily="18" charset="0"/>
                          <a:ea typeface="Arial" panose="020B0604020202020204" pitchFamily="34" charset="0"/>
                        </a:rPr>
                        <a:t> </a:t>
                      </a:r>
                      <a:r>
                        <a:rPr lang="en-US" sz="700" dirty="0" err="1">
                          <a:effectLst/>
                          <a:latin typeface="Times New Roman" panose="02020603050405020304" pitchFamily="18" charset="0"/>
                          <a:ea typeface="Arial" panose="020B0604020202020204" pitchFamily="34" charset="0"/>
                        </a:rPr>
                        <a:t>результатов</a:t>
                      </a:r>
                      <a:endParaRPr lang="ru-RU" sz="7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71755" algn="ctr">
                        <a:spcBef>
                          <a:spcPts val="75"/>
                        </a:spcBef>
                        <a:spcAft>
                          <a:spcPts val="0"/>
                        </a:spcAft>
                      </a:pPr>
                      <a:r>
                        <a:rPr lang="ru-RU" sz="700" dirty="0">
                          <a:effectLst/>
                          <a:latin typeface="Times New Roman" panose="02020603050405020304" pitchFamily="18" charset="0"/>
                          <a:ea typeface="Arial" panose="020B0604020202020204" pitchFamily="34" charset="0"/>
                        </a:rPr>
                        <a:t>Сравнения проведены, являются</a:t>
                      </a:r>
                      <a:r>
                        <a:rPr lang="ru-RU" sz="700" spc="-45" dirty="0">
                          <a:effectLst/>
                          <a:latin typeface="Times New Roman" panose="02020603050405020304" pitchFamily="18" charset="0"/>
                          <a:ea typeface="Arial" panose="020B0604020202020204" pitchFamily="34" charset="0"/>
                        </a:rPr>
                        <a:t> </a:t>
                      </a:r>
                      <a:r>
                        <a:rPr lang="ru-RU" sz="700" dirty="0">
                          <a:effectLst/>
                          <a:latin typeface="Times New Roman" panose="02020603050405020304" pitchFamily="18" charset="0"/>
                          <a:ea typeface="Arial" panose="020B0604020202020204" pitchFamily="34" charset="0"/>
                        </a:rPr>
                        <a:t>благоприятными и уместными для</a:t>
                      </a:r>
                      <a:r>
                        <a:rPr lang="ru-RU" sz="700" spc="-25" dirty="0">
                          <a:effectLst/>
                          <a:latin typeface="Times New Roman" panose="02020603050405020304" pitchFamily="18" charset="0"/>
                          <a:ea typeface="Arial" panose="020B0604020202020204" pitchFamily="34" charset="0"/>
                        </a:rPr>
                        <a:t> </a:t>
                      </a:r>
                      <a:r>
                        <a:rPr lang="ru-RU" sz="700" dirty="0">
                          <a:effectLst/>
                          <a:latin typeface="Times New Roman" panose="02020603050405020304" pitchFamily="18" charset="0"/>
                          <a:ea typeface="Arial" panose="020B0604020202020204" pitchFamily="34" charset="0"/>
                        </a:rPr>
                        <a:t>½</a:t>
                      </a:r>
                      <a:endParaRPr lang="ru-RU" sz="700" dirty="0">
                        <a:effectLst/>
                        <a:latin typeface="Times New Roman" panose="02020603050405020304" pitchFamily="18" charset="0"/>
                        <a:ea typeface="Times New Roman" panose="02020603050405020304" pitchFamily="18" charset="0"/>
                      </a:endParaRPr>
                    </a:p>
                    <a:p>
                      <a:pPr marL="157480" marR="80645" algn="ctr">
                        <a:spcAft>
                          <a:spcPts val="0"/>
                        </a:spcAft>
                      </a:pPr>
                      <a:r>
                        <a:rPr lang="en-US" sz="700" dirty="0" err="1">
                          <a:effectLst/>
                          <a:latin typeface="Times New Roman" panose="02020603050405020304" pitchFamily="18" charset="0"/>
                          <a:ea typeface="Arial" panose="020B0604020202020204" pitchFamily="34" charset="0"/>
                        </a:rPr>
                        <a:t>ключевых</a:t>
                      </a:r>
                      <a:r>
                        <a:rPr lang="en-US" sz="700" dirty="0">
                          <a:effectLst/>
                          <a:latin typeface="Times New Roman" panose="02020603050405020304" pitchFamily="18" charset="0"/>
                          <a:ea typeface="Arial" panose="020B0604020202020204" pitchFamily="34" charset="0"/>
                        </a:rPr>
                        <a:t> </a:t>
                      </a:r>
                      <a:r>
                        <a:rPr lang="en-US" sz="700" dirty="0" err="1">
                          <a:effectLst/>
                          <a:latin typeface="Times New Roman" panose="02020603050405020304" pitchFamily="18" charset="0"/>
                          <a:ea typeface="Arial" panose="020B0604020202020204" pitchFamily="34" charset="0"/>
                        </a:rPr>
                        <a:t>результатов</a:t>
                      </a:r>
                      <a:endParaRPr lang="ru-RU" sz="7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73660" algn="ctr">
                        <a:spcBef>
                          <a:spcPts val="75"/>
                        </a:spcBef>
                        <a:spcAft>
                          <a:spcPts val="0"/>
                        </a:spcAft>
                      </a:pPr>
                      <a:r>
                        <a:rPr lang="ru-RU" sz="700" dirty="0">
                          <a:effectLst/>
                          <a:latin typeface="Times New Roman" panose="02020603050405020304" pitchFamily="18" charset="0"/>
                          <a:ea typeface="Arial" panose="020B0604020202020204" pitchFamily="34" charset="0"/>
                        </a:rPr>
                        <a:t>Сравнения проведены, являются</a:t>
                      </a:r>
                      <a:r>
                        <a:rPr lang="ru-RU" sz="700" spc="-50" dirty="0">
                          <a:effectLst/>
                          <a:latin typeface="Times New Roman" panose="02020603050405020304" pitchFamily="18" charset="0"/>
                          <a:ea typeface="Arial" panose="020B0604020202020204" pitchFamily="34" charset="0"/>
                        </a:rPr>
                        <a:t> </a:t>
                      </a:r>
                      <a:r>
                        <a:rPr lang="ru-RU" sz="700" dirty="0">
                          <a:effectLst/>
                          <a:latin typeface="Times New Roman" panose="02020603050405020304" pitchFamily="18" charset="0"/>
                          <a:ea typeface="Arial" panose="020B0604020202020204" pitchFamily="34" charset="0"/>
                        </a:rPr>
                        <a:t>благоприятными и уместными для</a:t>
                      </a:r>
                      <a:r>
                        <a:rPr lang="ru-RU" sz="700" spc="-25" dirty="0">
                          <a:effectLst/>
                          <a:latin typeface="Times New Roman" panose="02020603050405020304" pitchFamily="18" charset="0"/>
                          <a:ea typeface="Arial" panose="020B0604020202020204" pitchFamily="34" charset="0"/>
                        </a:rPr>
                        <a:t> </a:t>
                      </a:r>
                      <a:r>
                        <a:rPr lang="ru-RU" sz="700" dirty="0">
                          <a:effectLst/>
                          <a:latin typeface="Times New Roman" panose="02020603050405020304" pitchFamily="18" charset="0"/>
                          <a:ea typeface="Arial" panose="020B0604020202020204" pitchFamily="34" charset="0"/>
                        </a:rPr>
                        <a:t>¾ ключевых результатов</a:t>
                      </a:r>
                      <a:endParaRPr lang="ru-RU" sz="7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marL="80010" marR="71755" algn="ctr">
                        <a:spcBef>
                          <a:spcPts val="75"/>
                        </a:spcBef>
                        <a:spcAft>
                          <a:spcPts val="0"/>
                        </a:spcAft>
                      </a:pPr>
                      <a:r>
                        <a:rPr lang="ru-RU" sz="700" dirty="0">
                          <a:effectLst/>
                          <a:latin typeface="Times New Roman" panose="02020603050405020304" pitchFamily="18" charset="0"/>
                          <a:ea typeface="Arial" panose="020B0604020202020204" pitchFamily="34" charset="0"/>
                        </a:rPr>
                        <a:t>Сравнения проведены, являются благоприятными и уместными для всех результатов</a:t>
                      </a:r>
                      <a:endParaRPr lang="ru-RU" sz="7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370421113"/>
                  </a:ext>
                </a:extLst>
              </a:tr>
              <a:tr h="680145">
                <a:tc>
                  <a:txBody>
                    <a:bodyPr/>
                    <a:lstStyle/>
                    <a:p>
                      <a:pPr marL="67945">
                        <a:lnSpc>
                          <a:spcPts val="890"/>
                        </a:lnSpc>
                        <a:spcAft>
                          <a:spcPts val="0"/>
                        </a:spcAft>
                        <a:tabLst>
                          <a:tab pos="161290" algn="l"/>
                        </a:tabLst>
                      </a:pPr>
                      <a:r>
                        <a:rPr lang="en-US" sz="700" b="1" dirty="0" err="1">
                          <a:effectLst/>
                          <a:latin typeface="Times New Roman" panose="02020603050405020304" pitchFamily="18" charset="0"/>
                          <a:ea typeface="Arial" panose="020B0604020202020204" pitchFamily="34" charset="0"/>
                        </a:rPr>
                        <a:t>Причины</a:t>
                      </a:r>
                      <a:r>
                        <a:rPr lang="en-US" sz="700" b="1" dirty="0">
                          <a:effectLst/>
                          <a:latin typeface="Times New Roman" panose="02020603050405020304" pitchFamily="18" charset="0"/>
                          <a:ea typeface="Arial" panose="020B0604020202020204" pitchFamily="34" charset="0"/>
                        </a:rPr>
                        <a:t>:</a:t>
                      </a:r>
                      <a:endParaRPr lang="ru-RU" sz="900" dirty="0">
                        <a:effectLst/>
                        <a:latin typeface="Times New Roman" panose="02020603050405020304" pitchFamily="18" charset="0"/>
                        <a:ea typeface="Times New Roman" panose="02020603050405020304" pitchFamily="18" charset="0"/>
                      </a:endParaRPr>
                    </a:p>
                    <a:p>
                      <a:pPr marL="342900" lvl="0" indent="-342900">
                        <a:lnSpc>
                          <a:spcPts val="855"/>
                        </a:lnSpc>
                        <a:buFont typeface="Symbol" panose="05050102010706020507" pitchFamily="18" charset="2"/>
                        <a:buChar char=""/>
                        <a:tabLst>
                          <a:tab pos="161290" algn="l"/>
                        </a:tabLst>
                      </a:pPr>
                      <a:r>
                        <a:rPr lang="ru-RU" sz="700" dirty="0">
                          <a:effectLst/>
                          <a:latin typeface="Calibri" panose="020F0502020204030204" pitchFamily="34" charset="0"/>
                          <a:ea typeface="Arial" panose="020B0604020202020204" pitchFamily="34" charset="0"/>
                        </a:rPr>
                        <a:t>взаимосвязь между достигнутыми результатами и</a:t>
                      </a:r>
                      <a:r>
                        <a:rPr lang="ru-RU" sz="700" spc="-30" dirty="0">
                          <a:effectLst/>
                          <a:latin typeface="Calibri" panose="020F0502020204030204" pitchFamily="34" charset="0"/>
                          <a:ea typeface="Arial" panose="020B0604020202020204" pitchFamily="34" charset="0"/>
                        </a:rPr>
                        <a:t> </a:t>
                      </a:r>
                      <a:r>
                        <a:rPr lang="ru-RU" sz="700" dirty="0">
                          <a:effectLst/>
                          <a:latin typeface="Calibri" panose="020F0502020204030204" pitchFamily="34" charset="0"/>
                          <a:ea typeface="Arial" panose="020B0604020202020204" pitchFamily="34" charset="0"/>
                        </a:rPr>
                        <a:t>их причинами является понятной</a:t>
                      </a:r>
                      <a:endParaRPr lang="ru-RU" sz="900" dirty="0">
                        <a:effectLst/>
                        <a:latin typeface="Calibri" panose="020F0502020204030204" pitchFamily="34" charset="0"/>
                      </a:endParaRPr>
                    </a:p>
                    <a:p>
                      <a:pPr marL="342900" lvl="0" indent="-342900">
                        <a:lnSpc>
                          <a:spcPts val="855"/>
                        </a:lnSpc>
                        <a:buFont typeface="Symbol" panose="05050102010706020507" pitchFamily="18" charset="2"/>
                        <a:buChar char=""/>
                        <a:tabLst>
                          <a:tab pos="161290" algn="l"/>
                        </a:tabLst>
                      </a:pPr>
                      <a:r>
                        <a:rPr lang="ru-RU" sz="700" dirty="0">
                          <a:effectLst/>
                          <a:latin typeface="Calibri" panose="020F0502020204030204" pitchFamily="34" charset="0"/>
                          <a:ea typeface="Arial" panose="020B0604020202020204" pitchFamily="34" charset="0"/>
                        </a:rPr>
                        <a:t>имеется уверенность, что позитивные показатели работы будут поддерживаться в будущем, основанная на представленных</a:t>
                      </a:r>
                      <a:r>
                        <a:rPr lang="ru-RU" sz="700" spc="-20" dirty="0">
                          <a:effectLst/>
                          <a:latin typeface="Calibri" panose="020F0502020204030204" pitchFamily="34" charset="0"/>
                          <a:ea typeface="Arial" panose="020B0604020202020204" pitchFamily="34" charset="0"/>
                        </a:rPr>
                        <a:t> </a:t>
                      </a:r>
                      <a:r>
                        <a:rPr lang="ru-RU" sz="700" dirty="0" smtClean="0">
                          <a:effectLst/>
                          <a:latin typeface="Calibri" panose="020F0502020204030204" pitchFamily="34" charset="0"/>
                          <a:ea typeface="Arial" panose="020B0604020202020204" pitchFamily="34" charset="0"/>
                        </a:rPr>
                        <a:t>свидетельствах</a:t>
                      </a:r>
                      <a:endParaRPr lang="ru-RU" sz="900" dirty="0">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104775" algn="ctr">
                        <a:lnSpc>
                          <a:spcPts val="900"/>
                        </a:lnSpc>
                        <a:spcBef>
                          <a:spcPts val="75"/>
                        </a:spcBef>
                        <a:spcAft>
                          <a:spcPts val="0"/>
                        </a:spcAft>
                      </a:pPr>
                      <a:r>
                        <a:rPr lang="ru-RU" sz="700">
                          <a:effectLst/>
                          <a:latin typeface="Times New Roman" panose="02020603050405020304" pitchFamily="18" charset="0"/>
                          <a:ea typeface="Arial" panose="020B0604020202020204" pitchFamily="34" charset="0"/>
                        </a:rPr>
                        <a:t>Результаты не представлены или представлена информация случайного</a:t>
                      </a:r>
                      <a:endParaRPr lang="ru-RU" sz="900">
                        <a:effectLst/>
                        <a:latin typeface="Times New Roman" panose="02020603050405020304" pitchFamily="18" charset="0"/>
                        <a:ea typeface="Times New Roman" panose="02020603050405020304" pitchFamily="18" charset="0"/>
                      </a:endParaRPr>
                    </a:p>
                    <a:p>
                      <a:pPr marR="116205" algn="ctr">
                        <a:spcBef>
                          <a:spcPts val="5"/>
                        </a:spcBef>
                        <a:spcAft>
                          <a:spcPts val="0"/>
                        </a:spcAft>
                      </a:pPr>
                      <a:r>
                        <a:rPr lang="en-US" sz="700">
                          <a:effectLst/>
                          <a:latin typeface="Times New Roman" panose="02020603050405020304" pitchFamily="18" charset="0"/>
                          <a:ea typeface="Arial" panose="020B0604020202020204" pitchFamily="34" charset="0"/>
                        </a:rPr>
                        <a:t>характера</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5">
                  <a:txBody>
                    <a:bodyPr/>
                    <a:lstStyle/>
                    <a:p>
                      <a:pPr marR="88265" indent="-16510" algn="ctr">
                        <a:lnSpc>
                          <a:spcPts val="900"/>
                        </a:lnSpc>
                        <a:spcBef>
                          <a:spcPts val="75"/>
                        </a:spcBef>
                        <a:spcAft>
                          <a:spcPts val="0"/>
                        </a:spcAft>
                      </a:pPr>
                      <a:r>
                        <a:rPr lang="ru-RU" sz="700">
                          <a:effectLst/>
                          <a:latin typeface="Times New Roman" panose="02020603050405020304" pitchFamily="18" charset="0"/>
                          <a:ea typeface="Arial" panose="020B0604020202020204" pitchFamily="34" charset="0"/>
                        </a:rPr>
                        <a:t>Взаимосвязь прослеживается примерно для</a:t>
                      </a:r>
                      <a:endParaRPr lang="ru-RU" sz="900">
                        <a:effectLst/>
                        <a:latin typeface="Times New Roman" panose="02020603050405020304" pitchFamily="18" charset="0"/>
                        <a:ea typeface="Times New Roman" panose="02020603050405020304" pitchFamily="18" charset="0"/>
                      </a:endParaRPr>
                    </a:p>
                    <a:p>
                      <a:pPr algn="ctr">
                        <a:lnSpc>
                          <a:spcPts val="855"/>
                        </a:lnSpc>
                        <a:spcAft>
                          <a:spcPts val="0"/>
                        </a:spcAft>
                      </a:pPr>
                      <a:r>
                        <a:rPr lang="ru-RU" sz="700">
                          <a:effectLst/>
                          <a:latin typeface="Times New Roman" panose="02020603050405020304" pitchFamily="18" charset="0"/>
                          <a:ea typeface="Arial" panose="020B0604020202020204" pitchFamily="34" charset="0"/>
                        </a:rPr>
                        <a:t>¼ результатов и представлены некоторые свидетельства, что показатели работы будут поддерживаться</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R="86360" algn="ctr">
                        <a:lnSpc>
                          <a:spcPts val="900"/>
                        </a:lnSpc>
                        <a:spcBef>
                          <a:spcPts val="75"/>
                        </a:spcBef>
                        <a:spcAft>
                          <a:spcPts val="0"/>
                        </a:spcAft>
                      </a:pPr>
                      <a:r>
                        <a:rPr lang="ru-RU" sz="700">
                          <a:effectLst/>
                          <a:latin typeface="Times New Roman" panose="02020603050405020304" pitchFamily="18" charset="0"/>
                          <a:ea typeface="Arial" panose="020B0604020202020204" pitchFamily="34" charset="0"/>
                        </a:rPr>
                        <a:t>Взаимосвязь прослеживается примерно для</a:t>
                      </a:r>
                      <a:endParaRPr lang="ru-RU" sz="900">
                        <a:effectLst/>
                        <a:latin typeface="Times New Roman" panose="02020603050405020304" pitchFamily="18" charset="0"/>
                        <a:ea typeface="Times New Roman" panose="02020603050405020304" pitchFamily="18" charset="0"/>
                      </a:endParaRPr>
                    </a:p>
                    <a:p>
                      <a:pPr algn="ctr">
                        <a:lnSpc>
                          <a:spcPts val="855"/>
                        </a:lnSpc>
                        <a:spcAft>
                          <a:spcPts val="0"/>
                        </a:spcAft>
                      </a:pPr>
                      <a:r>
                        <a:rPr lang="ru-RU" sz="700">
                          <a:effectLst/>
                          <a:latin typeface="Times New Roman" panose="02020603050405020304" pitchFamily="18" charset="0"/>
                          <a:ea typeface="Arial" panose="020B0604020202020204" pitchFamily="34" charset="0"/>
                        </a:rPr>
                        <a:t>½ результатов и</a:t>
                      </a:r>
                      <a:r>
                        <a:rPr lang="ru-RU" sz="700" spc="-30">
                          <a:effectLst/>
                          <a:latin typeface="Times New Roman" panose="02020603050405020304" pitchFamily="18" charset="0"/>
                          <a:ea typeface="Arial" panose="020B0604020202020204" pitchFamily="34" charset="0"/>
                        </a:rPr>
                        <a:t> </a:t>
                      </a:r>
                      <a:r>
                        <a:rPr lang="ru-RU" sz="700">
                          <a:effectLst/>
                          <a:latin typeface="Times New Roman" panose="02020603050405020304" pitchFamily="18" charset="0"/>
                          <a:ea typeface="Arial" panose="020B0604020202020204" pitchFamily="34" charset="0"/>
                        </a:rPr>
                        <a:t>представлены</a:t>
                      </a:r>
                      <a:r>
                        <a:rPr lang="ru-RU" sz="700" spc="-50">
                          <a:effectLst/>
                          <a:latin typeface="Times New Roman" panose="02020603050405020304" pitchFamily="18" charset="0"/>
                          <a:ea typeface="Arial" panose="020B0604020202020204" pitchFamily="34" charset="0"/>
                        </a:rPr>
                        <a:t> </a:t>
                      </a:r>
                      <a:r>
                        <a:rPr lang="ru-RU" sz="700">
                          <a:effectLst/>
                          <a:latin typeface="Times New Roman" panose="02020603050405020304" pitchFamily="18" charset="0"/>
                          <a:ea typeface="Arial" panose="020B0604020202020204" pitchFamily="34" charset="0"/>
                        </a:rPr>
                        <a:t>свидетельства, что показатели работы будут</a:t>
                      </a:r>
                      <a:r>
                        <a:rPr lang="ru-RU" sz="700" spc="-10">
                          <a:effectLst/>
                          <a:latin typeface="Times New Roman" panose="02020603050405020304" pitchFamily="18" charset="0"/>
                          <a:ea typeface="Arial" panose="020B0604020202020204" pitchFamily="34" charset="0"/>
                        </a:rPr>
                        <a:t> </a:t>
                      </a:r>
                      <a:r>
                        <a:rPr lang="ru-RU" sz="700">
                          <a:effectLst/>
                          <a:latin typeface="Times New Roman" panose="02020603050405020304" pitchFamily="18" charset="0"/>
                          <a:ea typeface="Arial" panose="020B0604020202020204" pitchFamily="34" charset="0"/>
                        </a:rPr>
                        <a:t>поддерживаться</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marL="1270" marR="85725" algn="ctr">
                        <a:lnSpc>
                          <a:spcPts val="900"/>
                        </a:lnSpc>
                        <a:spcBef>
                          <a:spcPts val="75"/>
                        </a:spcBef>
                        <a:spcAft>
                          <a:spcPts val="0"/>
                        </a:spcAft>
                      </a:pPr>
                      <a:r>
                        <a:rPr lang="ru-RU" sz="700">
                          <a:effectLst/>
                          <a:latin typeface="Times New Roman" panose="02020603050405020304" pitchFamily="18" charset="0"/>
                          <a:ea typeface="Arial" panose="020B0604020202020204" pitchFamily="34" charset="0"/>
                        </a:rPr>
                        <a:t>Взаимосвязь прослеживается примерно для</a:t>
                      </a:r>
                      <a:endParaRPr lang="ru-RU" sz="900">
                        <a:effectLst/>
                        <a:latin typeface="Times New Roman" panose="02020603050405020304" pitchFamily="18" charset="0"/>
                        <a:ea typeface="Times New Roman" panose="02020603050405020304" pitchFamily="18" charset="0"/>
                      </a:endParaRPr>
                    </a:p>
                    <a:p>
                      <a:pPr algn="ctr">
                        <a:lnSpc>
                          <a:spcPts val="855"/>
                        </a:lnSpc>
                        <a:spcAft>
                          <a:spcPts val="0"/>
                        </a:spcAft>
                      </a:pPr>
                      <a:r>
                        <a:rPr lang="ru-RU" sz="700">
                          <a:effectLst/>
                          <a:latin typeface="Times New Roman" panose="02020603050405020304" pitchFamily="18" charset="0"/>
                          <a:ea typeface="Arial" panose="020B0604020202020204" pitchFamily="34" charset="0"/>
                        </a:rPr>
                        <a:t>¾ результатов и представлены очевидные свидетельства, что показатели работы будут поддерживаться</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marR="106045" algn="ctr">
                        <a:lnSpc>
                          <a:spcPts val="900"/>
                        </a:lnSpc>
                        <a:spcBef>
                          <a:spcPts val="75"/>
                        </a:spcBef>
                        <a:spcAft>
                          <a:spcPts val="0"/>
                        </a:spcAft>
                      </a:pPr>
                      <a:r>
                        <a:rPr lang="ru-RU" sz="700">
                          <a:effectLst/>
                          <a:latin typeface="Times New Roman" panose="02020603050405020304" pitchFamily="18" charset="0"/>
                          <a:ea typeface="Arial" panose="020B0604020202020204" pitchFamily="34" charset="0"/>
                        </a:rPr>
                        <a:t>Взаимосвязь прослеживается для всех</a:t>
                      </a:r>
                      <a:endParaRPr lang="ru-RU" sz="900">
                        <a:effectLst/>
                        <a:latin typeface="Times New Roman" panose="02020603050405020304" pitchFamily="18" charset="0"/>
                        <a:ea typeface="Times New Roman" panose="02020603050405020304" pitchFamily="18" charset="0"/>
                      </a:endParaRPr>
                    </a:p>
                    <a:p>
                      <a:pPr algn="ctr">
                        <a:lnSpc>
                          <a:spcPts val="855"/>
                        </a:lnSpc>
                        <a:spcAft>
                          <a:spcPts val="0"/>
                        </a:spcAft>
                      </a:pPr>
                      <a:r>
                        <a:rPr lang="ru-RU" sz="700">
                          <a:effectLst/>
                          <a:latin typeface="Times New Roman" panose="02020603050405020304" pitchFamily="18" charset="0"/>
                          <a:ea typeface="Arial" panose="020B0604020202020204" pitchFamily="34" charset="0"/>
                        </a:rPr>
                        <a:t>Результатов и</a:t>
                      </a:r>
                      <a:r>
                        <a:rPr lang="ru-RU" sz="700" spc="-30">
                          <a:effectLst/>
                          <a:latin typeface="Times New Roman" panose="02020603050405020304" pitchFamily="18" charset="0"/>
                          <a:ea typeface="Arial" panose="020B0604020202020204" pitchFamily="34" charset="0"/>
                        </a:rPr>
                        <a:t> </a:t>
                      </a:r>
                      <a:r>
                        <a:rPr lang="ru-RU" sz="700">
                          <a:effectLst/>
                          <a:latin typeface="Times New Roman" panose="02020603050405020304" pitchFamily="18" charset="0"/>
                          <a:ea typeface="Arial" panose="020B0604020202020204" pitchFamily="34" charset="0"/>
                        </a:rPr>
                        <a:t>представлены всесторонние свидетельства,</a:t>
                      </a:r>
                      <a:r>
                        <a:rPr lang="ru-RU" sz="700" spc="-45">
                          <a:effectLst/>
                          <a:latin typeface="Times New Roman" panose="02020603050405020304" pitchFamily="18" charset="0"/>
                          <a:ea typeface="Arial" panose="020B0604020202020204" pitchFamily="34" charset="0"/>
                        </a:rPr>
                        <a:t> </a:t>
                      </a:r>
                      <a:r>
                        <a:rPr lang="ru-RU" sz="700">
                          <a:effectLst/>
                          <a:latin typeface="Times New Roman" panose="02020603050405020304" pitchFamily="18" charset="0"/>
                          <a:ea typeface="Arial" panose="020B0604020202020204" pitchFamily="34" charset="0"/>
                        </a:rPr>
                        <a:t>что показатели</a:t>
                      </a:r>
                      <a:r>
                        <a:rPr lang="ru-RU" sz="700" spc="-30">
                          <a:effectLst/>
                          <a:latin typeface="Times New Roman" panose="02020603050405020304" pitchFamily="18" charset="0"/>
                          <a:ea typeface="Arial" panose="020B0604020202020204" pitchFamily="34" charset="0"/>
                        </a:rPr>
                        <a:t> </a:t>
                      </a:r>
                      <a:r>
                        <a:rPr lang="ru-RU" sz="700">
                          <a:effectLst/>
                          <a:latin typeface="Times New Roman" panose="02020603050405020304" pitchFamily="18" charset="0"/>
                          <a:ea typeface="Arial" panose="020B0604020202020204" pitchFamily="34" charset="0"/>
                        </a:rPr>
                        <a:t>работы будут поддерживаться</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625061961"/>
                  </a:ext>
                </a:extLst>
              </a:tr>
              <a:tr h="103058">
                <a:tc>
                  <a:txBody>
                    <a:bodyPr/>
                    <a:lstStyle/>
                    <a:p>
                      <a:pPr marL="67945">
                        <a:lnSpc>
                          <a:spcPts val="820"/>
                        </a:lnSpc>
                        <a:spcAft>
                          <a:spcPts val="0"/>
                        </a:spcAft>
                      </a:pPr>
                      <a:r>
                        <a:rPr lang="en-US" sz="700" b="1" dirty="0" err="1">
                          <a:effectLst/>
                          <a:latin typeface="Times New Roman" panose="02020603050405020304" pitchFamily="18" charset="0"/>
                          <a:ea typeface="Arial" panose="020B0604020202020204" pitchFamily="34" charset="0"/>
                        </a:rPr>
                        <a:t>Оценка</a:t>
                      </a:r>
                      <a:r>
                        <a:rPr lang="en-US" sz="700" b="1" dirty="0">
                          <a:effectLst/>
                          <a:latin typeface="Times New Roman" panose="02020603050405020304" pitchFamily="18" charset="0"/>
                          <a:ea typeface="Arial" panose="020B0604020202020204" pitchFamily="34" charset="0"/>
                        </a:rPr>
                        <a:t> </a:t>
                      </a:r>
                      <a:r>
                        <a:rPr lang="en-US" sz="700" b="1" dirty="0" err="1">
                          <a:effectLst/>
                          <a:latin typeface="Times New Roman" panose="02020603050405020304" pitchFamily="18" charset="0"/>
                          <a:ea typeface="Arial" panose="020B0604020202020204" pitchFamily="34" charset="0"/>
                        </a:rPr>
                        <a:t>за</a:t>
                      </a:r>
                      <a:r>
                        <a:rPr lang="en-US" sz="700" b="1" dirty="0">
                          <a:effectLst/>
                          <a:latin typeface="Times New Roman" panose="02020603050405020304" pitchFamily="18" charset="0"/>
                          <a:ea typeface="Arial" panose="020B0604020202020204" pitchFamily="34" charset="0"/>
                        </a:rPr>
                        <a:t> </a:t>
                      </a:r>
                      <a:r>
                        <a:rPr lang="en-US" sz="700" b="1" dirty="0" err="1">
                          <a:effectLst/>
                          <a:latin typeface="Times New Roman" panose="02020603050405020304" pitchFamily="18" charset="0"/>
                          <a:ea typeface="Arial" panose="020B0604020202020204" pitchFamily="34" charset="0"/>
                        </a:rPr>
                        <a:t>элемент</a:t>
                      </a:r>
                      <a:r>
                        <a:rPr lang="en-US" sz="700" b="1" dirty="0">
                          <a:effectLst/>
                          <a:latin typeface="Times New Roman" panose="02020603050405020304" pitchFamily="18" charset="0"/>
                          <a:ea typeface="Arial" panose="020B0604020202020204" pitchFamily="34" charset="0"/>
                        </a:rPr>
                        <a:t>, </a:t>
                      </a:r>
                      <a:r>
                        <a:rPr lang="en-US" sz="700" b="1" dirty="0" smtClean="0">
                          <a:effectLst/>
                          <a:latin typeface="Times New Roman" panose="02020603050405020304" pitchFamily="18" charset="0"/>
                          <a:ea typeface="Arial" panose="020B0604020202020204" pitchFamily="34" charset="0"/>
                        </a:rPr>
                        <a:t>%</a:t>
                      </a:r>
                      <a:endParaRPr lang="ru-RU" sz="700" b="1" dirty="0" smtClean="0">
                        <a:effectLst/>
                        <a:latin typeface="Times New Roman" panose="02020603050405020304" pitchFamily="18" charset="0"/>
                        <a:ea typeface="Arial" panose="020B0604020202020204" pitchFamily="34" charset="0"/>
                      </a:endParaRPr>
                    </a:p>
                    <a:p>
                      <a:pPr marL="67945">
                        <a:lnSpc>
                          <a:spcPts val="820"/>
                        </a:lnSpc>
                        <a:spcAft>
                          <a:spcPts val="0"/>
                        </a:spcAft>
                      </a:pP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820"/>
                        </a:lnSpc>
                        <a:spcAft>
                          <a:spcPts val="0"/>
                        </a:spcAft>
                      </a:pPr>
                      <a:r>
                        <a:rPr lang="en-US" sz="700" dirty="0" smtClean="0">
                          <a:effectLst/>
                          <a:latin typeface="Times New Roman" panose="02020603050405020304" pitchFamily="18" charset="0"/>
                          <a:ea typeface="Arial" panose="020B0604020202020204" pitchFamily="34" charset="0"/>
                        </a:rPr>
                        <a:t>0</a:t>
                      </a:r>
                      <a:endParaRPr lang="ru-RU" sz="700" dirty="0" smtClean="0">
                        <a:effectLst/>
                        <a:latin typeface="Times New Roman" panose="02020603050405020304" pitchFamily="18" charset="0"/>
                        <a:ea typeface="Arial" panose="020B0604020202020204" pitchFamily="34" charset="0"/>
                      </a:endParaRPr>
                    </a:p>
                    <a:p>
                      <a:pPr algn="ctr">
                        <a:lnSpc>
                          <a:spcPts val="820"/>
                        </a:lnSpc>
                        <a:spcAft>
                          <a:spcPts val="0"/>
                        </a:spcAft>
                      </a:pP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820"/>
                        </a:lnSpc>
                        <a:spcAft>
                          <a:spcPts val="0"/>
                        </a:spcAft>
                      </a:pPr>
                      <a:r>
                        <a:rPr lang="en-US" sz="700">
                          <a:effectLst/>
                          <a:latin typeface="Times New Roman" panose="02020603050405020304" pitchFamily="18" charset="0"/>
                          <a:ea typeface="Arial" panose="020B0604020202020204" pitchFamily="34" charset="0"/>
                        </a:rPr>
                        <a:t>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820"/>
                        </a:lnSpc>
                        <a:spcAft>
                          <a:spcPts val="0"/>
                        </a:spcAft>
                      </a:pPr>
                      <a:r>
                        <a:rPr lang="en-US" sz="700">
                          <a:effectLst/>
                          <a:latin typeface="Times New Roman" panose="02020603050405020304" pitchFamily="18" charset="0"/>
                          <a:ea typeface="Arial" panose="020B0604020202020204" pitchFamily="34" charset="0"/>
                        </a:rPr>
                        <a:t>10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8895" marR="55245" algn="ctr">
                        <a:lnSpc>
                          <a:spcPts val="820"/>
                        </a:lnSpc>
                        <a:spcAft>
                          <a:spcPts val="0"/>
                        </a:spcAft>
                      </a:pPr>
                      <a:r>
                        <a:rPr lang="en-US" sz="700">
                          <a:effectLst/>
                          <a:latin typeface="Times New Roman" panose="02020603050405020304" pitchFamily="18" charset="0"/>
                          <a:ea typeface="Arial" panose="020B0604020202020204" pitchFamily="34" charset="0"/>
                        </a:rPr>
                        <a:t>15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820"/>
                        </a:lnSpc>
                        <a:spcAft>
                          <a:spcPts val="0"/>
                        </a:spcAft>
                      </a:pPr>
                      <a:r>
                        <a:rPr lang="en-US" sz="700">
                          <a:effectLst/>
                          <a:latin typeface="Times New Roman" panose="02020603050405020304" pitchFamily="18" charset="0"/>
                          <a:ea typeface="Arial" panose="020B0604020202020204" pitchFamily="34" charset="0"/>
                        </a:rPr>
                        <a:t>20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120" algn="ctr">
                        <a:lnSpc>
                          <a:spcPts val="820"/>
                        </a:lnSpc>
                        <a:spcAft>
                          <a:spcPts val="0"/>
                        </a:spcAft>
                      </a:pPr>
                      <a:r>
                        <a:rPr lang="en-US" sz="700">
                          <a:effectLst/>
                          <a:latin typeface="Times New Roman" panose="02020603050405020304" pitchFamily="18" charset="0"/>
                          <a:ea typeface="Arial" panose="020B0604020202020204" pitchFamily="34" charset="0"/>
                        </a:rPr>
                        <a:t>25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7470" algn="ctr">
                        <a:lnSpc>
                          <a:spcPts val="820"/>
                        </a:lnSpc>
                        <a:spcAft>
                          <a:spcPts val="0"/>
                        </a:spcAft>
                      </a:pPr>
                      <a:r>
                        <a:rPr lang="en-US" sz="700">
                          <a:effectLst/>
                          <a:latin typeface="Times New Roman" panose="02020603050405020304" pitchFamily="18" charset="0"/>
                          <a:ea typeface="Arial" panose="020B0604020202020204" pitchFamily="34" charset="0"/>
                        </a:rPr>
                        <a:t>30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9530" marR="55245" algn="ctr">
                        <a:lnSpc>
                          <a:spcPts val="820"/>
                        </a:lnSpc>
                        <a:spcAft>
                          <a:spcPts val="0"/>
                        </a:spcAft>
                      </a:pPr>
                      <a:r>
                        <a:rPr lang="en-US" sz="700">
                          <a:effectLst/>
                          <a:latin typeface="Times New Roman" panose="02020603050405020304" pitchFamily="18" charset="0"/>
                          <a:ea typeface="Arial" panose="020B0604020202020204" pitchFamily="34" charset="0"/>
                        </a:rPr>
                        <a:t>35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algn="ctr">
                        <a:lnSpc>
                          <a:spcPts val="820"/>
                        </a:lnSpc>
                        <a:spcAft>
                          <a:spcPts val="0"/>
                        </a:spcAft>
                      </a:pPr>
                      <a:r>
                        <a:rPr lang="en-US" sz="700">
                          <a:effectLst/>
                          <a:latin typeface="Times New Roman" panose="02020603050405020304" pitchFamily="18" charset="0"/>
                          <a:ea typeface="Arial" panose="020B0604020202020204" pitchFamily="34" charset="0"/>
                        </a:rPr>
                        <a:t>40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59055" algn="ctr">
                        <a:lnSpc>
                          <a:spcPts val="820"/>
                        </a:lnSpc>
                        <a:spcAft>
                          <a:spcPts val="0"/>
                        </a:spcAft>
                      </a:pPr>
                      <a:r>
                        <a:rPr lang="en-US" sz="700">
                          <a:effectLst/>
                          <a:latin typeface="Times New Roman" panose="02020603050405020304" pitchFamily="18" charset="0"/>
                          <a:ea typeface="Arial" panose="020B0604020202020204" pitchFamily="34" charset="0"/>
                        </a:rPr>
                        <a:t>45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055" marR="59055" algn="ctr">
                        <a:lnSpc>
                          <a:spcPts val="820"/>
                        </a:lnSpc>
                        <a:spcAft>
                          <a:spcPts val="0"/>
                        </a:spcAft>
                      </a:pPr>
                      <a:r>
                        <a:rPr lang="en-US" sz="700">
                          <a:effectLst/>
                          <a:latin typeface="Times New Roman" panose="02020603050405020304" pitchFamily="18" charset="0"/>
                          <a:ea typeface="Arial" panose="020B0604020202020204" pitchFamily="34" charset="0"/>
                        </a:rPr>
                        <a:t>50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930" algn="ctr">
                        <a:lnSpc>
                          <a:spcPts val="820"/>
                        </a:lnSpc>
                        <a:spcAft>
                          <a:spcPts val="0"/>
                        </a:spcAft>
                      </a:pPr>
                      <a:r>
                        <a:rPr lang="en-US" sz="700">
                          <a:effectLst/>
                          <a:latin typeface="Times New Roman" panose="02020603050405020304" pitchFamily="18" charset="0"/>
                          <a:ea typeface="Arial" panose="020B0604020202020204" pitchFamily="34" charset="0"/>
                        </a:rPr>
                        <a:t>55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055" marR="59055" algn="ctr">
                        <a:lnSpc>
                          <a:spcPts val="820"/>
                        </a:lnSpc>
                        <a:spcAft>
                          <a:spcPts val="0"/>
                        </a:spcAft>
                      </a:pPr>
                      <a:r>
                        <a:rPr lang="en-US" sz="700">
                          <a:effectLst/>
                          <a:latin typeface="Times New Roman" panose="02020603050405020304" pitchFamily="18" charset="0"/>
                          <a:ea typeface="Arial" panose="020B0604020202020204" pitchFamily="34" charset="0"/>
                        </a:rPr>
                        <a:t>60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marR="57150" algn="ctr">
                        <a:lnSpc>
                          <a:spcPts val="820"/>
                        </a:lnSpc>
                        <a:spcAft>
                          <a:spcPts val="0"/>
                        </a:spcAft>
                      </a:pPr>
                      <a:r>
                        <a:rPr lang="en-US" sz="700">
                          <a:effectLst/>
                          <a:latin typeface="Times New Roman" panose="02020603050405020304" pitchFamily="18" charset="0"/>
                          <a:ea typeface="Arial" panose="020B0604020202020204" pitchFamily="34" charset="0"/>
                        </a:rPr>
                        <a:t>65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7470" algn="ctr">
                        <a:lnSpc>
                          <a:spcPts val="820"/>
                        </a:lnSpc>
                        <a:spcAft>
                          <a:spcPts val="0"/>
                        </a:spcAft>
                      </a:pPr>
                      <a:r>
                        <a:rPr lang="en-US" sz="700">
                          <a:effectLst/>
                          <a:latin typeface="Times New Roman" panose="02020603050405020304" pitchFamily="18" charset="0"/>
                          <a:ea typeface="Arial" panose="020B0604020202020204" pitchFamily="34" charset="0"/>
                        </a:rPr>
                        <a:t>70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marR="57785" algn="ctr">
                        <a:lnSpc>
                          <a:spcPts val="820"/>
                        </a:lnSpc>
                        <a:spcAft>
                          <a:spcPts val="0"/>
                        </a:spcAft>
                      </a:pPr>
                      <a:r>
                        <a:rPr lang="en-US" sz="700">
                          <a:effectLst/>
                          <a:latin typeface="Times New Roman" panose="02020603050405020304" pitchFamily="18" charset="0"/>
                          <a:ea typeface="Arial" panose="020B0604020202020204" pitchFamily="34" charset="0"/>
                        </a:rPr>
                        <a:t>75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marR="56515" algn="ctr">
                        <a:lnSpc>
                          <a:spcPts val="820"/>
                        </a:lnSpc>
                        <a:spcAft>
                          <a:spcPts val="0"/>
                        </a:spcAft>
                      </a:pPr>
                      <a:r>
                        <a:rPr lang="en-US" sz="700">
                          <a:effectLst/>
                          <a:latin typeface="Times New Roman" panose="02020603050405020304" pitchFamily="18" charset="0"/>
                          <a:ea typeface="Arial" panose="020B0604020202020204" pitchFamily="34" charset="0"/>
                        </a:rPr>
                        <a:t>80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7470" algn="ctr">
                        <a:lnSpc>
                          <a:spcPts val="820"/>
                        </a:lnSpc>
                        <a:spcAft>
                          <a:spcPts val="0"/>
                        </a:spcAft>
                      </a:pPr>
                      <a:r>
                        <a:rPr lang="en-US" sz="700">
                          <a:effectLst/>
                          <a:latin typeface="Times New Roman" panose="02020603050405020304" pitchFamily="18" charset="0"/>
                          <a:ea typeface="Arial" panose="020B0604020202020204" pitchFamily="34" charset="0"/>
                        </a:rPr>
                        <a:t>85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0960" marR="54610" algn="ctr">
                        <a:lnSpc>
                          <a:spcPts val="820"/>
                        </a:lnSpc>
                        <a:spcAft>
                          <a:spcPts val="0"/>
                        </a:spcAft>
                      </a:pPr>
                      <a:r>
                        <a:rPr lang="en-US" sz="700">
                          <a:effectLst/>
                          <a:latin typeface="Times New Roman" panose="02020603050405020304" pitchFamily="18" charset="0"/>
                          <a:ea typeface="Arial" panose="020B0604020202020204" pitchFamily="34" charset="0"/>
                        </a:rPr>
                        <a:t>90</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5245" marR="45720" algn="ctr">
                        <a:lnSpc>
                          <a:spcPts val="820"/>
                        </a:lnSpc>
                        <a:spcAft>
                          <a:spcPts val="0"/>
                        </a:spcAft>
                      </a:pPr>
                      <a:r>
                        <a:rPr lang="en-US" sz="700">
                          <a:effectLst/>
                          <a:latin typeface="Times New Roman" panose="02020603050405020304" pitchFamily="18" charset="0"/>
                          <a:ea typeface="Arial" panose="020B0604020202020204" pitchFamily="34" charset="0"/>
                        </a:rPr>
                        <a:t>95</a:t>
                      </a:r>
                      <a:endParaRPr lang="ru-RU" sz="9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700" dirty="0">
                          <a:effectLst/>
                          <a:latin typeface="Times New Roman" panose="02020603050405020304" pitchFamily="18" charset="0"/>
                          <a:ea typeface="Arial" panose="020B0604020202020204" pitchFamily="34" charset="0"/>
                        </a:rPr>
                        <a:t>100</a:t>
                      </a:r>
                      <a:endParaRPr lang="ru-RU" sz="9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7358806"/>
                  </a:ext>
                </a:extLst>
              </a:tr>
            </a:tbl>
          </a:graphicData>
        </a:graphic>
      </p:graphicFrame>
    </p:spTree>
    <p:extLst>
      <p:ext uri="{BB962C8B-B14F-4D97-AF65-F5344CB8AC3E}">
        <p14:creationId xmlns:p14="http://schemas.microsoft.com/office/powerpoint/2010/main" val="1419625065"/>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3" y="8390"/>
            <a:ext cx="9158288" cy="427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Таблица 5"/>
          <p:cNvGraphicFramePr>
            <a:graphicFrameLocks noGrp="1"/>
          </p:cNvGraphicFramePr>
          <p:nvPr>
            <p:extLst/>
          </p:nvPr>
        </p:nvGraphicFramePr>
        <p:xfrm>
          <a:off x="152004" y="1062913"/>
          <a:ext cx="5723353" cy="5532697"/>
        </p:xfrm>
        <a:graphic>
          <a:graphicData uri="http://schemas.openxmlformats.org/drawingml/2006/table">
            <a:tbl>
              <a:tblPr firstRow="1" firstCol="1" bandRow="1">
                <a:tableStyleId>{5C22544A-7EE6-4342-B048-85BDC9FD1C3A}</a:tableStyleId>
              </a:tblPr>
              <a:tblGrid>
                <a:gridCol w="212330">
                  <a:extLst>
                    <a:ext uri="{9D8B030D-6E8A-4147-A177-3AD203B41FA5}">
                      <a16:colId xmlns:a16="http://schemas.microsoft.com/office/drawing/2014/main" val="347718736"/>
                    </a:ext>
                  </a:extLst>
                </a:gridCol>
                <a:gridCol w="1792219">
                  <a:extLst>
                    <a:ext uri="{9D8B030D-6E8A-4147-A177-3AD203B41FA5}">
                      <a16:colId xmlns:a16="http://schemas.microsoft.com/office/drawing/2014/main" val="4277058788"/>
                    </a:ext>
                  </a:extLst>
                </a:gridCol>
                <a:gridCol w="852226">
                  <a:extLst>
                    <a:ext uri="{9D8B030D-6E8A-4147-A177-3AD203B41FA5}">
                      <a16:colId xmlns:a16="http://schemas.microsoft.com/office/drawing/2014/main" val="4260642248"/>
                    </a:ext>
                  </a:extLst>
                </a:gridCol>
                <a:gridCol w="697275">
                  <a:extLst>
                    <a:ext uri="{9D8B030D-6E8A-4147-A177-3AD203B41FA5}">
                      <a16:colId xmlns:a16="http://schemas.microsoft.com/office/drawing/2014/main" val="1067291565"/>
                    </a:ext>
                  </a:extLst>
                </a:gridCol>
                <a:gridCol w="996500">
                  <a:extLst>
                    <a:ext uri="{9D8B030D-6E8A-4147-A177-3AD203B41FA5}">
                      <a16:colId xmlns:a16="http://schemas.microsoft.com/office/drawing/2014/main" val="2505220889"/>
                    </a:ext>
                  </a:extLst>
                </a:gridCol>
                <a:gridCol w="574777">
                  <a:extLst>
                    <a:ext uri="{9D8B030D-6E8A-4147-A177-3AD203B41FA5}">
                      <a16:colId xmlns:a16="http://schemas.microsoft.com/office/drawing/2014/main" val="1854257949"/>
                    </a:ext>
                  </a:extLst>
                </a:gridCol>
                <a:gridCol w="598026">
                  <a:extLst>
                    <a:ext uri="{9D8B030D-6E8A-4147-A177-3AD203B41FA5}">
                      <a16:colId xmlns:a16="http://schemas.microsoft.com/office/drawing/2014/main" val="1395657637"/>
                    </a:ext>
                  </a:extLst>
                </a:gridCol>
              </a:tblGrid>
              <a:tr h="335857">
                <a:tc rowSpan="2" gridSpan="2">
                  <a:txBody>
                    <a:bodyPr/>
                    <a:lstStyle/>
                    <a:p>
                      <a:pPr algn="ctr">
                        <a:spcAft>
                          <a:spcPts val="0"/>
                        </a:spcAft>
                      </a:pPr>
                      <a:r>
                        <a:rPr lang="ru-RU" sz="1100" b="0" dirty="0">
                          <a:solidFill>
                            <a:schemeClr val="tx1"/>
                          </a:solidFill>
                          <a:effectLst/>
                          <a:latin typeface="Arial" panose="020B0604020202020204" pitchFamily="34" charset="0"/>
                          <a:cs typeface="Arial" panose="020B0604020202020204" pitchFamily="34" charset="0"/>
                        </a:rPr>
                        <a:t>Наименование критерия в соответствии с моделью </a:t>
                      </a:r>
                      <a:r>
                        <a:rPr lang="ru-RU" sz="1100" b="0" dirty="0" smtClean="0">
                          <a:solidFill>
                            <a:schemeClr val="tx1"/>
                          </a:solidFill>
                          <a:effectLst/>
                          <a:latin typeface="Arial" panose="020B0604020202020204" pitchFamily="34" charset="0"/>
                          <a:cs typeface="Arial" panose="020B0604020202020204" pitchFamily="34" charset="0"/>
                        </a:rPr>
                        <a:t>премии61</a:t>
                      </a:r>
                      <a:endParaRPr lang="ru-RU"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rowSpan="2" hMerge="1">
                  <a:txBody>
                    <a:bodyPr/>
                    <a:lstStyle/>
                    <a:p>
                      <a:endParaRPr lang="ru-RU"/>
                    </a:p>
                  </a:txBody>
                  <a:tcPr/>
                </a:tc>
                <a:tc rowSpan="2">
                  <a:txBody>
                    <a:bodyPr/>
                    <a:lstStyle/>
                    <a:p>
                      <a:pPr algn="ctr">
                        <a:spcAft>
                          <a:spcPts val="0"/>
                        </a:spcAft>
                      </a:pPr>
                      <a:r>
                        <a:rPr lang="ru-RU" sz="1100" b="0" dirty="0">
                          <a:solidFill>
                            <a:schemeClr val="tx1"/>
                          </a:solidFill>
                          <a:effectLst/>
                          <a:latin typeface="Arial" panose="020B0604020202020204" pitchFamily="34" charset="0"/>
                          <a:cs typeface="Arial" panose="020B0604020202020204" pitchFamily="34" charset="0"/>
                        </a:rPr>
                        <a:t>Максимальное количество</a:t>
                      </a:r>
                    </a:p>
                    <a:p>
                      <a:pPr algn="ctr">
                        <a:spcAft>
                          <a:spcPts val="0"/>
                        </a:spcAft>
                      </a:pPr>
                      <a:r>
                        <a:rPr lang="ru-RU" sz="1100" b="0" dirty="0">
                          <a:solidFill>
                            <a:schemeClr val="tx1"/>
                          </a:solidFill>
                          <a:effectLst/>
                          <a:latin typeface="Arial" panose="020B0604020202020204" pitchFamily="34" charset="0"/>
                          <a:cs typeface="Arial" panose="020B0604020202020204" pitchFamily="34" charset="0"/>
                        </a:rPr>
                        <a:t>баллов</a:t>
                      </a:r>
                      <a:endParaRPr lang="ru-RU"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rowSpan="2">
                  <a:txBody>
                    <a:bodyPr/>
                    <a:lstStyle/>
                    <a:p>
                      <a:pPr algn="ctr">
                        <a:spcAft>
                          <a:spcPts val="0"/>
                        </a:spcAft>
                      </a:pPr>
                      <a:r>
                        <a:rPr lang="ru-RU" sz="1100" b="0" dirty="0">
                          <a:solidFill>
                            <a:schemeClr val="tx1"/>
                          </a:solidFill>
                          <a:effectLst/>
                          <a:latin typeface="Arial" panose="020B0604020202020204" pitchFamily="34" charset="0"/>
                          <a:cs typeface="Arial" panose="020B0604020202020204" pitchFamily="34" charset="0"/>
                        </a:rPr>
                        <a:t>Составляющие критерия</a:t>
                      </a:r>
                      <a:endParaRPr lang="ru-RU"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gridSpan="2">
                  <a:txBody>
                    <a:bodyPr/>
                    <a:lstStyle/>
                    <a:p>
                      <a:pPr algn="ctr">
                        <a:spcAft>
                          <a:spcPts val="0"/>
                        </a:spcAft>
                      </a:pPr>
                      <a:r>
                        <a:rPr lang="ru-RU" sz="1100" b="0" dirty="0">
                          <a:solidFill>
                            <a:schemeClr val="tx1"/>
                          </a:solidFill>
                          <a:effectLst/>
                          <a:latin typeface="Arial" panose="020B0604020202020204" pitchFamily="34" charset="0"/>
                          <a:cs typeface="Arial" panose="020B0604020202020204" pitchFamily="34" charset="0"/>
                        </a:rPr>
                        <a:t>Оценка в баллах</a:t>
                      </a:r>
                      <a:endParaRPr lang="ru-RU"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hMerge="1">
                  <a:txBody>
                    <a:bodyPr/>
                    <a:lstStyle/>
                    <a:p>
                      <a:endParaRPr lang="ru-RU"/>
                    </a:p>
                  </a:txBody>
                  <a:tcPr/>
                </a:tc>
                <a:tc>
                  <a:txBody>
                    <a:bodyPr/>
                    <a:lstStyle/>
                    <a:p>
                      <a:pPr indent="158115" algn="l">
                        <a:spcAft>
                          <a:spcPts val="0"/>
                        </a:spcAft>
                      </a:pPr>
                      <a:r>
                        <a:rPr lang="ru-RU" sz="1100" b="0" dirty="0">
                          <a:solidFill>
                            <a:schemeClr val="tx1"/>
                          </a:solidFill>
                          <a:effectLst/>
                          <a:latin typeface="Arial" panose="020B0604020202020204" pitchFamily="34" charset="0"/>
                          <a:cs typeface="Arial" panose="020B0604020202020204" pitchFamily="34" charset="0"/>
                        </a:rPr>
                        <a:t>Примечание</a:t>
                      </a:r>
                      <a:endParaRPr lang="ru-RU"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1742435110"/>
                  </a:ext>
                </a:extLst>
              </a:tr>
              <a:tr h="613772">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100" b="0" dirty="0">
                          <a:solidFill>
                            <a:schemeClr val="tx1"/>
                          </a:solidFill>
                          <a:effectLst/>
                          <a:latin typeface="Arial" panose="020B0604020202020204" pitchFamily="34" charset="0"/>
                          <a:cs typeface="Arial" panose="020B0604020202020204" pitchFamily="34" charset="0"/>
                        </a:rPr>
                        <a:t>Максимальная оценка </a:t>
                      </a:r>
                    </a:p>
                    <a:p>
                      <a:pPr algn="ctr">
                        <a:spcAft>
                          <a:spcPts val="0"/>
                        </a:spcAft>
                      </a:pPr>
                      <a:r>
                        <a:rPr lang="ru-RU" sz="1100" b="0" dirty="0">
                          <a:solidFill>
                            <a:schemeClr val="tx1"/>
                          </a:solidFill>
                          <a:effectLst/>
                          <a:latin typeface="Arial" panose="020B0604020202020204" pitchFamily="34" charset="0"/>
                          <a:cs typeface="Arial" panose="020B0604020202020204" pitchFamily="34" charset="0"/>
                        </a:rPr>
                        <a:t>показателя критерия</a:t>
                      </a:r>
                      <a:endParaRPr lang="ru-RU"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b="0" dirty="0">
                          <a:solidFill>
                            <a:schemeClr val="tx1"/>
                          </a:solidFill>
                          <a:effectLst/>
                          <a:latin typeface="Arial" panose="020B0604020202020204" pitchFamily="34" charset="0"/>
                          <a:cs typeface="Arial" panose="020B0604020202020204" pitchFamily="34" charset="0"/>
                        </a:rPr>
                        <a:t>Самооценка</a:t>
                      </a:r>
                      <a:endParaRPr lang="ru-RU"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marL="24130" indent="-24130" algn="ctr">
                        <a:spcAft>
                          <a:spcPts val="0"/>
                        </a:spcAft>
                      </a:pPr>
                      <a:r>
                        <a:rPr lang="ru-RU" sz="1100" b="0" dirty="0">
                          <a:solidFill>
                            <a:schemeClr val="tx1"/>
                          </a:solidFill>
                          <a:effectLst/>
                          <a:latin typeface="Arial" panose="020B0604020202020204" pitchFamily="34" charset="0"/>
                          <a:cs typeface="Arial" panose="020B0604020202020204" pitchFamily="34" charset="0"/>
                        </a:rPr>
                        <a:t> </a:t>
                      </a:r>
                      <a:endParaRPr lang="ru-RU"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4107029276"/>
                  </a:ext>
                </a:extLst>
              </a:tr>
              <a:tr h="153443">
                <a:tc gridSpan="2">
                  <a:txBody>
                    <a:bodyPr/>
                    <a:lstStyle/>
                    <a:p>
                      <a:pPr algn="ctr">
                        <a:spcAft>
                          <a:spcPts val="0"/>
                        </a:spcAft>
                      </a:pPr>
                      <a:r>
                        <a:rPr lang="ru-RU" sz="1100" b="0" dirty="0">
                          <a:solidFill>
                            <a:schemeClr val="tx1"/>
                          </a:solidFill>
                          <a:effectLst/>
                          <a:latin typeface="Arial" panose="020B0604020202020204" pitchFamily="34" charset="0"/>
                          <a:cs typeface="Arial" panose="020B0604020202020204" pitchFamily="34" charset="0"/>
                        </a:rPr>
                        <a:t>1</a:t>
                      </a:r>
                      <a:endParaRPr lang="ru-RU"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hMerge="1">
                  <a:txBody>
                    <a:bodyPr/>
                    <a:lstStyle/>
                    <a:p>
                      <a:endParaRPr lang="ru-RU"/>
                    </a:p>
                  </a:txBody>
                  <a:tcPr/>
                </a:tc>
                <a:tc>
                  <a:txBody>
                    <a:bodyPr/>
                    <a:lstStyle/>
                    <a:p>
                      <a:pPr algn="ctr">
                        <a:spcAft>
                          <a:spcPts val="0"/>
                        </a:spcAft>
                      </a:pPr>
                      <a:r>
                        <a:rPr lang="ru-RU" sz="1100" dirty="0">
                          <a:solidFill>
                            <a:schemeClr val="tx1"/>
                          </a:solidFill>
                          <a:effectLst/>
                          <a:latin typeface="Arial" panose="020B0604020202020204" pitchFamily="34" charset="0"/>
                          <a:cs typeface="Arial" panose="020B0604020202020204" pitchFamily="34" charset="0"/>
                        </a:rPr>
                        <a:t>2</a:t>
                      </a:r>
                      <a:endParaRPr lang="ru-RU"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a:solidFill>
                            <a:schemeClr val="tx1"/>
                          </a:solidFill>
                          <a:effectLst/>
                          <a:latin typeface="Arial" panose="020B0604020202020204" pitchFamily="34" charset="0"/>
                          <a:cs typeface="Arial" panose="020B0604020202020204" pitchFamily="34" charset="0"/>
                        </a:rPr>
                        <a:t>3</a:t>
                      </a:r>
                      <a:endParaRPr lang="ru-RU" sz="1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a:solidFill>
                            <a:schemeClr val="tx1"/>
                          </a:solidFill>
                          <a:effectLst/>
                          <a:latin typeface="Arial" panose="020B0604020202020204" pitchFamily="34" charset="0"/>
                          <a:cs typeface="Arial" panose="020B0604020202020204" pitchFamily="34" charset="0"/>
                        </a:rPr>
                        <a:t>4</a:t>
                      </a:r>
                      <a:endParaRPr lang="ru-RU" sz="1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dirty="0">
                          <a:solidFill>
                            <a:schemeClr val="tx1"/>
                          </a:solidFill>
                          <a:effectLst/>
                          <a:latin typeface="Arial" panose="020B0604020202020204" pitchFamily="34" charset="0"/>
                          <a:cs typeface="Arial" panose="020B0604020202020204" pitchFamily="34" charset="0"/>
                        </a:rPr>
                        <a:t>5</a:t>
                      </a:r>
                      <a:endParaRPr lang="ru-RU"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1100">
                          <a:solidFill>
                            <a:schemeClr val="tx1"/>
                          </a:solidFill>
                          <a:effectLst/>
                          <a:latin typeface="Arial" panose="020B0604020202020204" pitchFamily="34" charset="0"/>
                          <a:cs typeface="Arial" panose="020B0604020202020204" pitchFamily="34" charset="0"/>
                        </a:rPr>
                        <a:t>6</a:t>
                      </a:r>
                      <a:endParaRPr lang="ru-RU" sz="1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2369264818"/>
                  </a:ext>
                </a:extLst>
              </a:tr>
              <a:tr h="153443">
                <a:tc rowSpan="5">
                  <a:txBody>
                    <a:bodyPr/>
                    <a:lstStyle/>
                    <a:p>
                      <a:pPr algn="ctr">
                        <a:spcAft>
                          <a:spcPts val="0"/>
                        </a:spcAft>
                      </a:pPr>
                      <a:r>
                        <a:rPr lang="ru-RU" sz="800" b="0" dirty="0">
                          <a:solidFill>
                            <a:schemeClr val="tx1"/>
                          </a:solidFill>
                          <a:effectLst/>
                          <a:latin typeface="Arial" panose="020B0604020202020204" pitchFamily="34" charset="0"/>
                          <a:cs typeface="Arial" panose="020B0604020202020204" pitchFamily="34" charset="0"/>
                        </a:rPr>
                        <a:t>1</a:t>
                      </a:r>
                      <a:endParaRPr lang="ru-RU"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rowSpan="5">
                  <a:txBody>
                    <a:bodyPr/>
                    <a:lstStyle/>
                    <a:p>
                      <a:pPr algn="just">
                        <a:spcAft>
                          <a:spcPts val="0"/>
                        </a:spcAft>
                      </a:pPr>
                      <a:r>
                        <a:rPr lang="ru-RU" sz="1100" b="0" dirty="0">
                          <a:solidFill>
                            <a:schemeClr val="tx1"/>
                          </a:solidFill>
                          <a:effectLst/>
                          <a:latin typeface="Arial" panose="020B0604020202020204" pitchFamily="34" charset="0"/>
                          <a:cs typeface="Arial" panose="020B0604020202020204" pitchFamily="34" charset="0"/>
                        </a:rPr>
                        <a:t>Лидерство</a:t>
                      </a:r>
                      <a:endParaRPr lang="ru-RU"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rowSpan="5">
                  <a:txBody>
                    <a:bodyPr/>
                    <a:lstStyle/>
                    <a:p>
                      <a:pPr algn="ctr">
                        <a:spcAft>
                          <a:spcPts val="0"/>
                        </a:spcAft>
                      </a:pPr>
                      <a:r>
                        <a:rPr lang="ru-RU" sz="1100" dirty="0">
                          <a:solidFill>
                            <a:schemeClr val="tx1"/>
                          </a:solidFill>
                          <a:effectLst/>
                          <a:latin typeface="Arial" panose="020B0604020202020204" pitchFamily="34" charset="0"/>
                          <a:cs typeface="Arial" panose="020B0604020202020204" pitchFamily="34" charset="0"/>
                        </a:rPr>
                        <a:t>100</a:t>
                      </a:r>
                      <a:endParaRPr lang="ru-RU"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dirty="0">
                          <a:solidFill>
                            <a:schemeClr val="tx1"/>
                          </a:solidFill>
                          <a:effectLst/>
                          <a:latin typeface="Arial" panose="020B0604020202020204" pitchFamily="34" charset="0"/>
                          <a:cs typeface="Arial" panose="020B0604020202020204" pitchFamily="34" charset="0"/>
                        </a:rPr>
                        <a:t>1а</a:t>
                      </a:r>
                      <a:endParaRPr lang="ru-RU"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dirty="0">
                          <a:solidFill>
                            <a:schemeClr val="tx1"/>
                          </a:solidFill>
                          <a:effectLst/>
                          <a:latin typeface="Arial" panose="020B0604020202020204" pitchFamily="34" charset="0"/>
                          <a:cs typeface="Arial" panose="020B0604020202020204" pitchFamily="34" charset="0"/>
                        </a:rPr>
                        <a:t>20</a:t>
                      </a:r>
                      <a:endParaRPr lang="ru-RU"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b="1" dirty="0" smtClean="0">
                          <a:solidFill>
                            <a:srgbClr val="C00000"/>
                          </a:solidFill>
                          <a:effectLst/>
                          <a:latin typeface="Arial" panose="020B0604020202020204" pitchFamily="34" charset="0"/>
                          <a:cs typeface="Arial" panose="020B0604020202020204" pitchFamily="34" charset="0"/>
                        </a:rPr>
                        <a:t>12</a:t>
                      </a:r>
                      <a:r>
                        <a:rPr lang="ru-RU" sz="1100" b="1" dirty="0">
                          <a:solidFill>
                            <a:srgbClr val="C00000"/>
                          </a:solidFill>
                          <a:effectLst/>
                          <a:latin typeface="Arial" panose="020B0604020202020204" pitchFamily="34" charset="0"/>
                          <a:cs typeface="Arial" panose="020B0604020202020204" pitchFamily="34" charset="0"/>
                        </a:rPr>
                        <a:t> </a:t>
                      </a:r>
                      <a:endParaRPr lang="ru-RU" sz="11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1100">
                          <a:solidFill>
                            <a:schemeClr val="tx1"/>
                          </a:solidFill>
                          <a:effectLst/>
                          <a:latin typeface="Arial" panose="020B0604020202020204" pitchFamily="34" charset="0"/>
                          <a:cs typeface="Arial" panose="020B0604020202020204" pitchFamily="34" charset="0"/>
                        </a:rPr>
                        <a:t> </a:t>
                      </a:r>
                      <a:endParaRPr lang="ru-RU" sz="1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435274004"/>
                  </a:ext>
                </a:extLst>
              </a:tr>
              <a:tr h="15344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100" dirty="0">
                          <a:solidFill>
                            <a:schemeClr val="tx1"/>
                          </a:solidFill>
                          <a:effectLst/>
                          <a:latin typeface="Arial" panose="020B0604020202020204" pitchFamily="34" charset="0"/>
                          <a:cs typeface="Arial" panose="020B0604020202020204" pitchFamily="34" charset="0"/>
                        </a:rPr>
                        <a:t>1б</a:t>
                      </a:r>
                      <a:endParaRPr lang="ru-RU"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dirty="0">
                          <a:solidFill>
                            <a:schemeClr val="tx1"/>
                          </a:solidFill>
                          <a:effectLst/>
                          <a:latin typeface="Arial" panose="020B0604020202020204" pitchFamily="34" charset="0"/>
                          <a:cs typeface="Arial" panose="020B0604020202020204" pitchFamily="34" charset="0"/>
                        </a:rPr>
                        <a:t>20</a:t>
                      </a:r>
                      <a:endParaRPr lang="ru-RU"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b="1" dirty="0" smtClean="0">
                          <a:solidFill>
                            <a:srgbClr val="C00000"/>
                          </a:solidFill>
                          <a:effectLst/>
                          <a:latin typeface="Arial" panose="020B0604020202020204" pitchFamily="34" charset="0"/>
                          <a:cs typeface="Arial" panose="020B0604020202020204" pitchFamily="34" charset="0"/>
                        </a:rPr>
                        <a:t>13</a:t>
                      </a:r>
                      <a:r>
                        <a:rPr lang="ru-RU" sz="1100" b="1" dirty="0">
                          <a:solidFill>
                            <a:srgbClr val="C00000"/>
                          </a:solidFill>
                          <a:effectLst/>
                          <a:latin typeface="Arial" panose="020B0604020202020204" pitchFamily="34" charset="0"/>
                          <a:cs typeface="Arial" panose="020B0604020202020204" pitchFamily="34" charset="0"/>
                        </a:rPr>
                        <a:t> </a:t>
                      </a:r>
                      <a:endParaRPr lang="ru-RU" sz="11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1100" dirty="0">
                          <a:solidFill>
                            <a:schemeClr val="tx1"/>
                          </a:solidFill>
                          <a:effectLst/>
                          <a:latin typeface="Arial" panose="020B0604020202020204" pitchFamily="34" charset="0"/>
                          <a:cs typeface="Arial" panose="020B0604020202020204" pitchFamily="34" charset="0"/>
                        </a:rPr>
                        <a:t> </a:t>
                      </a:r>
                      <a:endParaRPr lang="ru-RU"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470101551"/>
                  </a:ext>
                </a:extLst>
              </a:tr>
              <a:tr h="15344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100" dirty="0">
                          <a:effectLst/>
                          <a:latin typeface="Arial" panose="020B0604020202020204" pitchFamily="34" charset="0"/>
                          <a:cs typeface="Arial" panose="020B0604020202020204" pitchFamily="34" charset="0"/>
                        </a:rPr>
                        <a:t>1в</a:t>
                      </a:r>
                      <a:endParaRPr lang="ru-RU" sz="11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a:effectLst/>
                          <a:latin typeface="Arial" panose="020B0604020202020204" pitchFamily="34" charset="0"/>
                          <a:cs typeface="Arial" panose="020B0604020202020204" pitchFamily="34" charset="0"/>
                        </a:rPr>
                        <a:t>20</a:t>
                      </a:r>
                      <a:endParaRPr lang="ru-RU" sz="110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b="1" dirty="0" smtClean="0">
                          <a:solidFill>
                            <a:srgbClr val="C00000"/>
                          </a:solidFill>
                          <a:effectLst/>
                          <a:latin typeface="Arial" panose="020B0604020202020204" pitchFamily="34" charset="0"/>
                          <a:cs typeface="Arial" panose="020B0604020202020204" pitchFamily="34" charset="0"/>
                        </a:rPr>
                        <a:t>13</a:t>
                      </a:r>
                      <a:r>
                        <a:rPr lang="ru-RU" sz="1100" b="1" dirty="0">
                          <a:solidFill>
                            <a:srgbClr val="C00000"/>
                          </a:solidFill>
                          <a:effectLst/>
                          <a:latin typeface="Arial" panose="020B0604020202020204" pitchFamily="34" charset="0"/>
                          <a:cs typeface="Arial" panose="020B0604020202020204" pitchFamily="34" charset="0"/>
                        </a:rPr>
                        <a:t> </a:t>
                      </a:r>
                      <a:endParaRPr lang="ru-RU" sz="11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1100" dirty="0" smtClean="0">
                          <a:solidFill>
                            <a:srgbClr val="C00000"/>
                          </a:solidFill>
                          <a:effectLst/>
                          <a:latin typeface="Arial" panose="020B0604020202020204" pitchFamily="34" charset="0"/>
                          <a:cs typeface="Arial" panose="020B0604020202020204" pitchFamily="34" charset="0"/>
                        </a:rPr>
                        <a:t>61</a:t>
                      </a:r>
                      <a:r>
                        <a:rPr lang="ru-RU" sz="1100" dirty="0">
                          <a:solidFill>
                            <a:srgbClr val="C00000"/>
                          </a:solidFill>
                          <a:effectLst/>
                          <a:latin typeface="Arial" panose="020B0604020202020204" pitchFamily="34" charset="0"/>
                          <a:cs typeface="Arial" panose="020B0604020202020204" pitchFamily="34" charset="0"/>
                        </a:rPr>
                        <a:t> </a:t>
                      </a:r>
                      <a:endParaRPr lang="ru-RU" sz="1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1920588456"/>
                  </a:ext>
                </a:extLst>
              </a:tr>
              <a:tr h="15344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100" dirty="0">
                          <a:effectLst/>
                          <a:latin typeface="Arial" panose="020B0604020202020204" pitchFamily="34" charset="0"/>
                          <a:cs typeface="Arial" panose="020B0604020202020204" pitchFamily="34" charset="0"/>
                        </a:rPr>
                        <a:t>1г</a:t>
                      </a:r>
                      <a:endParaRPr lang="ru-RU" sz="11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a:effectLst/>
                          <a:latin typeface="Arial" panose="020B0604020202020204" pitchFamily="34" charset="0"/>
                          <a:cs typeface="Arial" panose="020B0604020202020204" pitchFamily="34" charset="0"/>
                        </a:rPr>
                        <a:t>20</a:t>
                      </a:r>
                      <a:endParaRPr lang="ru-RU" sz="110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b="1" dirty="0" smtClean="0">
                          <a:solidFill>
                            <a:srgbClr val="C00000"/>
                          </a:solidFill>
                          <a:effectLst/>
                          <a:latin typeface="Arial" panose="020B0604020202020204" pitchFamily="34" charset="0"/>
                          <a:cs typeface="Arial" panose="020B0604020202020204" pitchFamily="34" charset="0"/>
                        </a:rPr>
                        <a:t>11</a:t>
                      </a:r>
                      <a:r>
                        <a:rPr lang="ru-RU" sz="1100" b="1" dirty="0">
                          <a:solidFill>
                            <a:srgbClr val="C00000"/>
                          </a:solidFill>
                          <a:effectLst/>
                          <a:latin typeface="Arial" panose="020B0604020202020204" pitchFamily="34" charset="0"/>
                          <a:cs typeface="Arial" panose="020B0604020202020204" pitchFamily="34" charset="0"/>
                        </a:rPr>
                        <a:t> </a:t>
                      </a:r>
                      <a:endParaRPr lang="ru-RU" sz="11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1100" dirty="0">
                          <a:solidFill>
                            <a:srgbClr val="C00000"/>
                          </a:solidFill>
                          <a:effectLst/>
                          <a:latin typeface="Arial" panose="020B0604020202020204" pitchFamily="34" charset="0"/>
                          <a:cs typeface="Arial" panose="020B0604020202020204" pitchFamily="34" charset="0"/>
                        </a:rPr>
                        <a:t> </a:t>
                      </a:r>
                      <a:endParaRPr lang="ru-RU" sz="1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2148176972"/>
                  </a:ext>
                </a:extLst>
              </a:tr>
              <a:tr h="15344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100" dirty="0">
                          <a:effectLst/>
                          <a:latin typeface="Arial" panose="020B0604020202020204" pitchFamily="34" charset="0"/>
                          <a:cs typeface="Arial" panose="020B0604020202020204" pitchFamily="34" charset="0"/>
                        </a:rPr>
                        <a:t>1д</a:t>
                      </a:r>
                      <a:endParaRPr lang="ru-RU" sz="11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dirty="0">
                          <a:effectLst/>
                          <a:latin typeface="Arial" panose="020B0604020202020204" pitchFamily="34" charset="0"/>
                          <a:cs typeface="Arial" panose="020B0604020202020204" pitchFamily="34" charset="0"/>
                        </a:rPr>
                        <a:t>20</a:t>
                      </a:r>
                      <a:endParaRPr lang="ru-RU" sz="11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b="1" dirty="0" smtClean="0">
                          <a:solidFill>
                            <a:srgbClr val="C00000"/>
                          </a:solidFill>
                          <a:effectLst/>
                          <a:latin typeface="Arial" panose="020B0604020202020204" pitchFamily="34" charset="0"/>
                          <a:cs typeface="Arial" panose="020B0604020202020204" pitchFamily="34" charset="0"/>
                        </a:rPr>
                        <a:t>12</a:t>
                      </a:r>
                      <a:r>
                        <a:rPr lang="ru-RU" sz="1100" b="1" dirty="0">
                          <a:solidFill>
                            <a:srgbClr val="C00000"/>
                          </a:solidFill>
                          <a:effectLst/>
                          <a:latin typeface="Arial" panose="020B0604020202020204" pitchFamily="34" charset="0"/>
                          <a:cs typeface="Arial" panose="020B0604020202020204" pitchFamily="34" charset="0"/>
                        </a:rPr>
                        <a:t> </a:t>
                      </a:r>
                      <a:endParaRPr lang="ru-RU" sz="11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1100" dirty="0">
                          <a:solidFill>
                            <a:srgbClr val="C00000"/>
                          </a:solidFill>
                          <a:effectLst/>
                          <a:latin typeface="Arial" panose="020B0604020202020204" pitchFamily="34" charset="0"/>
                          <a:cs typeface="Arial" panose="020B0604020202020204" pitchFamily="34" charset="0"/>
                        </a:rPr>
                        <a:t> </a:t>
                      </a:r>
                      <a:endParaRPr lang="ru-RU" sz="1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3573111872"/>
                  </a:ext>
                </a:extLst>
              </a:tr>
              <a:tr h="153443">
                <a:tc rowSpan="4">
                  <a:txBody>
                    <a:bodyPr/>
                    <a:lstStyle/>
                    <a:p>
                      <a:pPr algn="ctr">
                        <a:spcAft>
                          <a:spcPts val="0"/>
                        </a:spcAft>
                      </a:pPr>
                      <a:r>
                        <a:rPr lang="ru-RU" sz="800" b="0" dirty="0">
                          <a:solidFill>
                            <a:schemeClr val="tx1"/>
                          </a:solidFill>
                          <a:effectLst/>
                          <a:latin typeface="Arial" panose="020B0604020202020204" pitchFamily="34" charset="0"/>
                          <a:cs typeface="Arial" panose="020B0604020202020204" pitchFamily="34" charset="0"/>
                        </a:rPr>
                        <a:t>2</a:t>
                      </a:r>
                      <a:endParaRPr lang="ru-RU"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rowSpan="4">
                  <a:txBody>
                    <a:bodyPr/>
                    <a:lstStyle/>
                    <a:p>
                      <a:pPr algn="just">
                        <a:spcAft>
                          <a:spcPts val="0"/>
                        </a:spcAft>
                      </a:pPr>
                      <a:r>
                        <a:rPr lang="ru-RU" sz="1100" b="0">
                          <a:solidFill>
                            <a:schemeClr val="tx1"/>
                          </a:solidFill>
                          <a:effectLst/>
                          <a:latin typeface="Arial" panose="020B0604020202020204" pitchFamily="34" charset="0"/>
                          <a:cs typeface="Arial" panose="020B0604020202020204" pitchFamily="34" charset="0"/>
                        </a:rPr>
                        <a:t>Стратегия</a:t>
                      </a:r>
                    </a:p>
                    <a:p>
                      <a:pPr algn="just">
                        <a:spcAft>
                          <a:spcPts val="0"/>
                        </a:spcAft>
                      </a:pPr>
                      <a:r>
                        <a:rPr lang="ru-RU" sz="1100" b="0">
                          <a:solidFill>
                            <a:schemeClr val="tx1"/>
                          </a:solidFill>
                          <a:effectLst/>
                          <a:latin typeface="Arial" panose="020B0604020202020204" pitchFamily="34" charset="0"/>
                          <a:cs typeface="Arial" panose="020B0604020202020204" pitchFamily="34" charset="0"/>
                        </a:rPr>
                        <a:t> </a:t>
                      </a:r>
                      <a:endParaRPr lang="ru-RU" sz="11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rowSpan="4">
                  <a:txBody>
                    <a:bodyPr/>
                    <a:lstStyle/>
                    <a:p>
                      <a:pPr algn="ctr">
                        <a:spcAft>
                          <a:spcPts val="0"/>
                        </a:spcAft>
                      </a:pPr>
                      <a:r>
                        <a:rPr lang="ru-RU" sz="1100" dirty="0">
                          <a:solidFill>
                            <a:schemeClr val="tx1"/>
                          </a:solidFill>
                          <a:effectLst/>
                          <a:latin typeface="Arial" panose="020B0604020202020204" pitchFamily="34" charset="0"/>
                          <a:cs typeface="Arial" panose="020B0604020202020204" pitchFamily="34" charset="0"/>
                        </a:rPr>
                        <a:t>100</a:t>
                      </a:r>
                      <a:endParaRPr lang="ru-RU"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dirty="0">
                          <a:effectLst/>
                          <a:latin typeface="Arial" panose="020B0604020202020204" pitchFamily="34" charset="0"/>
                          <a:cs typeface="Arial" panose="020B0604020202020204" pitchFamily="34" charset="0"/>
                        </a:rPr>
                        <a:t>2а</a:t>
                      </a:r>
                      <a:endParaRPr lang="ru-RU" sz="11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dirty="0">
                          <a:effectLst/>
                          <a:latin typeface="Arial" panose="020B0604020202020204" pitchFamily="34" charset="0"/>
                          <a:cs typeface="Arial" panose="020B0604020202020204" pitchFamily="34" charset="0"/>
                        </a:rPr>
                        <a:t>25</a:t>
                      </a:r>
                      <a:endParaRPr lang="ru-RU" sz="11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b="1" dirty="0" smtClean="0">
                          <a:solidFill>
                            <a:srgbClr val="C00000"/>
                          </a:solidFill>
                          <a:effectLst/>
                          <a:latin typeface="Arial" panose="020B0604020202020204" pitchFamily="34" charset="0"/>
                          <a:cs typeface="Arial" panose="020B0604020202020204" pitchFamily="34" charset="0"/>
                        </a:rPr>
                        <a:t>14</a:t>
                      </a:r>
                      <a:r>
                        <a:rPr lang="ru-RU" sz="1100" b="1" dirty="0">
                          <a:solidFill>
                            <a:srgbClr val="C00000"/>
                          </a:solidFill>
                          <a:effectLst/>
                          <a:latin typeface="Arial" panose="020B0604020202020204" pitchFamily="34" charset="0"/>
                          <a:cs typeface="Arial" panose="020B0604020202020204" pitchFamily="34" charset="0"/>
                        </a:rPr>
                        <a:t> </a:t>
                      </a:r>
                      <a:endParaRPr lang="ru-RU" sz="11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1100" dirty="0">
                          <a:solidFill>
                            <a:srgbClr val="C00000"/>
                          </a:solidFill>
                          <a:effectLst/>
                          <a:latin typeface="Arial" panose="020B0604020202020204" pitchFamily="34" charset="0"/>
                          <a:cs typeface="Arial" panose="020B0604020202020204" pitchFamily="34" charset="0"/>
                        </a:rPr>
                        <a:t> </a:t>
                      </a:r>
                      <a:endParaRPr lang="ru-RU" sz="1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2314953097"/>
                  </a:ext>
                </a:extLst>
              </a:tr>
              <a:tr h="15344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100" dirty="0">
                          <a:effectLst/>
                          <a:latin typeface="Arial" panose="020B0604020202020204" pitchFamily="34" charset="0"/>
                          <a:cs typeface="Arial" panose="020B0604020202020204" pitchFamily="34" charset="0"/>
                        </a:rPr>
                        <a:t>2б</a:t>
                      </a:r>
                      <a:endParaRPr lang="ru-RU" sz="11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dirty="0">
                          <a:effectLst/>
                          <a:latin typeface="Arial" panose="020B0604020202020204" pitchFamily="34" charset="0"/>
                          <a:cs typeface="Arial" panose="020B0604020202020204" pitchFamily="34" charset="0"/>
                        </a:rPr>
                        <a:t>25</a:t>
                      </a:r>
                      <a:endParaRPr lang="ru-RU" sz="11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b="1" dirty="0" smtClean="0">
                          <a:solidFill>
                            <a:srgbClr val="C00000"/>
                          </a:solidFill>
                          <a:effectLst/>
                          <a:latin typeface="Arial" panose="020B0604020202020204" pitchFamily="34" charset="0"/>
                          <a:cs typeface="Arial" panose="020B0604020202020204" pitchFamily="34" charset="0"/>
                        </a:rPr>
                        <a:t>11</a:t>
                      </a:r>
                      <a:endParaRPr lang="ru-RU" sz="11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1100" dirty="0" smtClean="0">
                          <a:solidFill>
                            <a:srgbClr val="C00000"/>
                          </a:solidFill>
                          <a:effectLst/>
                          <a:latin typeface="Arial" panose="020B0604020202020204" pitchFamily="34" charset="0"/>
                          <a:cs typeface="Arial" panose="020B0604020202020204" pitchFamily="34" charset="0"/>
                        </a:rPr>
                        <a:t>71</a:t>
                      </a:r>
                      <a:r>
                        <a:rPr lang="ru-RU" sz="1100" dirty="0">
                          <a:solidFill>
                            <a:srgbClr val="C00000"/>
                          </a:solidFill>
                          <a:effectLst/>
                          <a:latin typeface="Arial" panose="020B0604020202020204" pitchFamily="34" charset="0"/>
                          <a:cs typeface="Arial" panose="020B0604020202020204" pitchFamily="34" charset="0"/>
                        </a:rPr>
                        <a:t> </a:t>
                      </a:r>
                      <a:endParaRPr lang="ru-RU" sz="1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1845318837"/>
                  </a:ext>
                </a:extLst>
              </a:tr>
              <a:tr h="15344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100" dirty="0">
                          <a:effectLst/>
                          <a:latin typeface="Arial" panose="020B0604020202020204" pitchFamily="34" charset="0"/>
                          <a:cs typeface="Arial" panose="020B0604020202020204" pitchFamily="34" charset="0"/>
                        </a:rPr>
                        <a:t>2в</a:t>
                      </a:r>
                      <a:endParaRPr lang="ru-RU" sz="11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dirty="0">
                          <a:effectLst/>
                          <a:latin typeface="Arial" panose="020B0604020202020204" pitchFamily="34" charset="0"/>
                          <a:cs typeface="Arial" panose="020B0604020202020204" pitchFamily="34" charset="0"/>
                        </a:rPr>
                        <a:t>25</a:t>
                      </a:r>
                      <a:endParaRPr lang="ru-RU" sz="11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b="1" dirty="0" smtClean="0">
                          <a:solidFill>
                            <a:srgbClr val="C00000"/>
                          </a:solidFill>
                          <a:effectLst/>
                          <a:latin typeface="Arial" panose="020B0604020202020204" pitchFamily="34" charset="0"/>
                          <a:cs typeface="Arial" panose="020B0604020202020204" pitchFamily="34" charset="0"/>
                        </a:rPr>
                        <a:t>14</a:t>
                      </a:r>
                      <a:endParaRPr lang="ru-RU" sz="11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385397027"/>
                  </a:ext>
                </a:extLst>
              </a:tr>
              <a:tr h="15344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100" dirty="0">
                          <a:effectLst/>
                          <a:latin typeface="Arial" panose="020B0604020202020204" pitchFamily="34" charset="0"/>
                          <a:cs typeface="Arial" panose="020B0604020202020204" pitchFamily="34" charset="0"/>
                        </a:rPr>
                        <a:t>2г</a:t>
                      </a:r>
                      <a:endParaRPr lang="ru-RU" sz="11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dirty="0">
                          <a:effectLst/>
                          <a:latin typeface="Arial" panose="020B0604020202020204" pitchFamily="34" charset="0"/>
                          <a:cs typeface="Arial" panose="020B0604020202020204" pitchFamily="34" charset="0"/>
                        </a:rPr>
                        <a:t>25</a:t>
                      </a:r>
                      <a:endParaRPr lang="ru-RU" sz="11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b="1" dirty="0" smtClean="0">
                          <a:solidFill>
                            <a:srgbClr val="C00000"/>
                          </a:solidFill>
                          <a:effectLst/>
                          <a:latin typeface="Arial" panose="020B0604020202020204" pitchFamily="34" charset="0"/>
                          <a:cs typeface="Arial" panose="020B0604020202020204" pitchFamily="34" charset="0"/>
                        </a:rPr>
                        <a:t>11</a:t>
                      </a:r>
                      <a:endParaRPr lang="ru-RU" sz="11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1717095011"/>
                  </a:ext>
                </a:extLst>
              </a:tr>
              <a:tr h="153443">
                <a:tc rowSpan="5">
                  <a:txBody>
                    <a:bodyPr/>
                    <a:lstStyle/>
                    <a:p>
                      <a:pPr algn="ctr">
                        <a:spcAft>
                          <a:spcPts val="0"/>
                        </a:spcAft>
                      </a:pPr>
                      <a:r>
                        <a:rPr lang="ru-RU" sz="800" b="0" dirty="0">
                          <a:solidFill>
                            <a:schemeClr val="tx1"/>
                          </a:solidFill>
                          <a:effectLst/>
                          <a:latin typeface="Arial" panose="020B0604020202020204" pitchFamily="34" charset="0"/>
                          <a:cs typeface="Arial" panose="020B0604020202020204" pitchFamily="34" charset="0"/>
                        </a:rPr>
                        <a:t>3</a:t>
                      </a:r>
                      <a:endParaRPr lang="ru-RU"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rowSpan="5">
                  <a:txBody>
                    <a:bodyPr/>
                    <a:lstStyle/>
                    <a:p>
                      <a:pPr algn="just">
                        <a:spcAft>
                          <a:spcPts val="0"/>
                        </a:spcAft>
                      </a:pPr>
                      <a:r>
                        <a:rPr lang="ru-RU" sz="1100" b="0">
                          <a:solidFill>
                            <a:schemeClr val="tx1"/>
                          </a:solidFill>
                          <a:effectLst/>
                          <a:latin typeface="Arial" panose="020B0604020202020204" pitchFamily="34" charset="0"/>
                          <a:cs typeface="Arial" panose="020B0604020202020204" pitchFamily="34" charset="0"/>
                        </a:rPr>
                        <a:t>Персонал</a:t>
                      </a:r>
                      <a:endParaRPr lang="ru-RU" sz="11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rowSpan="5">
                  <a:txBody>
                    <a:bodyPr/>
                    <a:lstStyle/>
                    <a:p>
                      <a:pPr algn="ctr">
                        <a:spcAft>
                          <a:spcPts val="0"/>
                        </a:spcAft>
                      </a:pPr>
                      <a:r>
                        <a:rPr lang="ru-RU" sz="1100" dirty="0">
                          <a:solidFill>
                            <a:schemeClr val="tx1"/>
                          </a:solidFill>
                          <a:effectLst/>
                          <a:latin typeface="Arial" panose="020B0604020202020204" pitchFamily="34" charset="0"/>
                          <a:cs typeface="Arial" panose="020B0604020202020204" pitchFamily="34" charset="0"/>
                        </a:rPr>
                        <a:t>100</a:t>
                      </a:r>
                      <a:endParaRPr lang="ru-RU"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a:effectLst/>
                          <a:latin typeface="Arial" panose="020B0604020202020204" pitchFamily="34" charset="0"/>
                          <a:cs typeface="Arial" panose="020B0604020202020204" pitchFamily="34" charset="0"/>
                        </a:rPr>
                        <a:t>3а</a:t>
                      </a:r>
                      <a:endParaRPr lang="ru-RU" sz="110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dirty="0">
                          <a:effectLst/>
                          <a:latin typeface="Arial" panose="020B0604020202020204" pitchFamily="34" charset="0"/>
                          <a:cs typeface="Arial" panose="020B0604020202020204" pitchFamily="34" charset="0"/>
                        </a:rPr>
                        <a:t>20</a:t>
                      </a:r>
                      <a:endParaRPr lang="ru-RU" sz="11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b="1" dirty="0" smtClean="0">
                          <a:solidFill>
                            <a:srgbClr val="C00000"/>
                          </a:solidFill>
                          <a:effectLst/>
                          <a:latin typeface="Arial" panose="020B0604020202020204" pitchFamily="34" charset="0"/>
                          <a:cs typeface="Arial" panose="020B0604020202020204" pitchFamily="34" charset="0"/>
                        </a:rPr>
                        <a:t>13</a:t>
                      </a:r>
                      <a:r>
                        <a:rPr lang="ru-RU" sz="1100" b="1" dirty="0">
                          <a:solidFill>
                            <a:srgbClr val="C00000"/>
                          </a:solidFill>
                          <a:effectLst/>
                          <a:latin typeface="Arial" panose="020B0604020202020204" pitchFamily="34" charset="0"/>
                          <a:cs typeface="Arial" panose="020B0604020202020204" pitchFamily="34" charset="0"/>
                        </a:rPr>
                        <a:t> </a:t>
                      </a:r>
                      <a:endParaRPr lang="ru-RU" sz="11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1874006354"/>
                  </a:ext>
                </a:extLst>
              </a:tr>
              <a:tr h="15344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100" dirty="0">
                          <a:effectLst/>
                          <a:latin typeface="Arial" panose="020B0604020202020204" pitchFamily="34" charset="0"/>
                          <a:cs typeface="Arial" panose="020B0604020202020204" pitchFamily="34" charset="0"/>
                        </a:rPr>
                        <a:t>3б</a:t>
                      </a:r>
                      <a:endParaRPr lang="ru-RU" sz="11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dirty="0">
                          <a:effectLst/>
                          <a:latin typeface="Arial" panose="020B0604020202020204" pitchFamily="34" charset="0"/>
                          <a:cs typeface="Arial" panose="020B0604020202020204" pitchFamily="34" charset="0"/>
                        </a:rPr>
                        <a:t>20</a:t>
                      </a:r>
                      <a:endParaRPr lang="ru-RU" sz="11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b="1" dirty="0" smtClean="0">
                          <a:solidFill>
                            <a:srgbClr val="C00000"/>
                          </a:solidFill>
                          <a:effectLst/>
                          <a:latin typeface="Arial" panose="020B0604020202020204" pitchFamily="34" charset="0"/>
                          <a:cs typeface="Arial" panose="020B0604020202020204" pitchFamily="34" charset="0"/>
                        </a:rPr>
                        <a:t>12</a:t>
                      </a:r>
                      <a:r>
                        <a:rPr lang="ru-RU" sz="1100" b="1" dirty="0">
                          <a:solidFill>
                            <a:srgbClr val="C00000"/>
                          </a:solidFill>
                          <a:effectLst/>
                          <a:latin typeface="Arial" panose="020B0604020202020204" pitchFamily="34" charset="0"/>
                          <a:cs typeface="Arial" panose="020B0604020202020204" pitchFamily="34" charset="0"/>
                        </a:rPr>
                        <a:t> </a:t>
                      </a:r>
                      <a:endParaRPr lang="ru-RU" sz="11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1100" dirty="0" smtClean="0">
                          <a:solidFill>
                            <a:srgbClr val="C00000"/>
                          </a:solidFill>
                          <a:effectLst/>
                          <a:latin typeface="Arial" panose="020B0604020202020204" pitchFamily="34" charset="0"/>
                          <a:cs typeface="Arial" panose="020B0604020202020204" pitchFamily="34" charset="0"/>
                        </a:rPr>
                        <a:t>72</a:t>
                      </a:r>
                      <a:r>
                        <a:rPr lang="ru-RU" sz="1100" dirty="0">
                          <a:solidFill>
                            <a:srgbClr val="C00000"/>
                          </a:solidFill>
                          <a:effectLst/>
                          <a:latin typeface="Arial" panose="020B0604020202020204" pitchFamily="34" charset="0"/>
                          <a:cs typeface="Arial" panose="020B0604020202020204" pitchFamily="34" charset="0"/>
                        </a:rPr>
                        <a:t> </a:t>
                      </a:r>
                      <a:endParaRPr lang="ru-RU" sz="1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969250779"/>
                  </a:ext>
                </a:extLst>
              </a:tr>
              <a:tr h="15344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100" dirty="0">
                          <a:effectLst/>
                          <a:latin typeface="Arial" panose="020B0604020202020204" pitchFamily="34" charset="0"/>
                          <a:cs typeface="Arial" panose="020B0604020202020204" pitchFamily="34" charset="0"/>
                        </a:rPr>
                        <a:t>3в</a:t>
                      </a:r>
                      <a:endParaRPr lang="ru-RU" sz="11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dirty="0">
                          <a:effectLst/>
                          <a:latin typeface="Arial" panose="020B0604020202020204" pitchFamily="34" charset="0"/>
                          <a:cs typeface="Arial" panose="020B0604020202020204" pitchFamily="34" charset="0"/>
                        </a:rPr>
                        <a:t>20</a:t>
                      </a:r>
                      <a:endParaRPr lang="ru-RU" sz="11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b="1" dirty="0" smtClean="0">
                          <a:solidFill>
                            <a:srgbClr val="C00000"/>
                          </a:solidFill>
                          <a:effectLst/>
                          <a:latin typeface="Arial" panose="020B0604020202020204" pitchFamily="34" charset="0"/>
                          <a:cs typeface="Arial" panose="020B0604020202020204" pitchFamily="34" charset="0"/>
                        </a:rPr>
                        <a:t>15</a:t>
                      </a:r>
                      <a:r>
                        <a:rPr lang="ru-RU" sz="1100" b="1" dirty="0">
                          <a:solidFill>
                            <a:srgbClr val="C00000"/>
                          </a:solidFill>
                          <a:effectLst/>
                          <a:latin typeface="Arial" panose="020B0604020202020204" pitchFamily="34" charset="0"/>
                          <a:cs typeface="Arial" panose="020B0604020202020204" pitchFamily="34" charset="0"/>
                        </a:rPr>
                        <a:t> </a:t>
                      </a:r>
                      <a:endParaRPr lang="ru-RU" sz="11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1100" dirty="0">
                          <a:solidFill>
                            <a:srgbClr val="C00000"/>
                          </a:solidFill>
                          <a:effectLst/>
                          <a:latin typeface="Arial" panose="020B0604020202020204" pitchFamily="34" charset="0"/>
                          <a:cs typeface="Arial" panose="020B0604020202020204" pitchFamily="34" charset="0"/>
                        </a:rPr>
                        <a:t> </a:t>
                      </a:r>
                      <a:endParaRPr lang="ru-RU" sz="1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705318685"/>
                  </a:ext>
                </a:extLst>
              </a:tr>
              <a:tr h="15344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100" dirty="0">
                          <a:effectLst/>
                          <a:latin typeface="Arial" panose="020B0604020202020204" pitchFamily="34" charset="0"/>
                          <a:cs typeface="Arial" panose="020B0604020202020204" pitchFamily="34" charset="0"/>
                        </a:rPr>
                        <a:t>3г</a:t>
                      </a:r>
                      <a:endParaRPr lang="ru-RU" sz="11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dirty="0">
                          <a:effectLst/>
                          <a:latin typeface="Arial" panose="020B0604020202020204" pitchFamily="34" charset="0"/>
                          <a:cs typeface="Arial" panose="020B0604020202020204" pitchFamily="34" charset="0"/>
                        </a:rPr>
                        <a:t>20</a:t>
                      </a:r>
                      <a:endParaRPr lang="ru-RU" sz="11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b="1" dirty="0" smtClean="0">
                          <a:solidFill>
                            <a:srgbClr val="C00000"/>
                          </a:solidFill>
                          <a:effectLst/>
                          <a:latin typeface="Arial" panose="020B0604020202020204" pitchFamily="34" charset="0"/>
                          <a:cs typeface="Arial" panose="020B0604020202020204" pitchFamily="34" charset="0"/>
                        </a:rPr>
                        <a:t>14</a:t>
                      </a:r>
                      <a:r>
                        <a:rPr lang="ru-RU" sz="1100" b="1" dirty="0">
                          <a:solidFill>
                            <a:srgbClr val="C00000"/>
                          </a:solidFill>
                          <a:effectLst/>
                          <a:latin typeface="Arial" panose="020B0604020202020204" pitchFamily="34" charset="0"/>
                          <a:cs typeface="Arial" panose="020B0604020202020204" pitchFamily="34" charset="0"/>
                        </a:rPr>
                        <a:t> </a:t>
                      </a:r>
                      <a:endParaRPr lang="ru-RU" sz="11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1100" dirty="0">
                          <a:solidFill>
                            <a:srgbClr val="C00000"/>
                          </a:solidFill>
                          <a:effectLst/>
                          <a:latin typeface="Arial" panose="020B0604020202020204" pitchFamily="34" charset="0"/>
                          <a:cs typeface="Arial" panose="020B0604020202020204" pitchFamily="34" charset="0"/>
                        </a:rPr>
                        <a:t> </a:t>
                      </a:r>
                      <a:endParaRPr lang="ru-RU" sz="1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1286491"/>
                  </a:ext>
                </a:extLst>
              </a:tr>
              <a:tr h="15344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100" dirty="0">
                          <a:effectLst/>
                          <a:latin typeface="Arial" panose="020B0604020202020204" pitchFamily="34" charset="0"/>
                          <a:cs typeface="Arial" panose="020B0604020202020204" pitchFamily="34" charset="0"/>
                        </a:rPr>
                        <a:t>3д</a:t>
                      </a:r>
                      <a:endParaRPr lang="ru-RU" sz="11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dirty="0">
                          <a:effectLst/>
                          <a:latin typeface="Arial" panose="020B0604020202020204" pitchFamily="34" charset="0"/>
                          <a:cs typeface="Arial" panose="020B0604020202020204" pitchFamily="34" charset="0"/>
                        </a:rPr>
                        <a:t>20</a:t>
                      </a:r>
                      <a:endParaRPr lang="ru-RU" sz="11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b="1" dirty="0" smtClean="0">
                          <a:solidFill>
                            <a:srgbClr val="C00000"/>
                          </a:solidFill>
                          <a:effectLst/>
                          <a:latin typeface="Arial" panose="020B0604020202020204" pitchFamily="34" charset="0"/>
                          <a:cs typeface="Arial" panose="020B0604020202020204" pitchFamily="34" charset="0"/>
                        </a:rPr>
                        <a:t>18</a:t>
                      </a:r>
                      <a:r>
                        <a:rPr lang="ru-RU" sz="1100" b="1" dirty="0">
                          <a:solidFill>
                            <a:srgbClr val="C00000"/>
                          </a:solidFill>
                          <a:effectLst/>
                          <a:latin typeface="Arial" panose="020B0604020202020204" pitchFamily="34" charset="0"/>
                          <a:cs typeface="Arial" panose="020B0604020202020204" pitchFamily="34" charset="0"/>
                        </a:rPr>
                        <a:t> </a:t>
                      </a:r>
                      <a:endParaRPr lang="ru-RU" sz="11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1100" dirty="0">
                          <a:solidFill>
                            <a:srgbClr val="C00000"/>
                          </a:solidFill>
                          <a:effectLst/>
                          <a:latin typeface="Arial" panose="020B0604020202020204" pitchFamily="34" charset="0"/>
                          <a:cs typeface="Arial" panose="020B0604020202020204" pitchFamily="34" charset="0"/>
                        </a:rPr>
                        <a:t> </a:t>
                      </a:r>
                      <a:endParaRPr lang="ru-RU" sz="1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2889581561"/>
                  </a:ext>
                </a:extLst>
              </a:tr>
              <a:tr h="153443">
                <a:tc rowSpan="5">
                  <a:txBody>
                    <a:bodyPr/>
                    <a:lstStyle/>
                    <a:p>
                      <a:pPr algn="ctr">
                        <a:spcAft>
                          <a:spcPts val="0"/>
                        </a:spcAft>
                      </a:pPr>
                      <a:r>
                        <a:rPr lang="ru-RU" sz="800" b="0" dirty="0">
                          <a:solidFill>
                            <a:schemeClr val="tx1"/>
                          </a:solidFill>
                          <a:effectLst/>
                          <a:latin typeface="Arial" panose="020B0604020202020204" pitchFamily="34" charset="0"/>
                          <a:cs typeface="Arial" panose="020B0604020202020204" pitchFamily="34" charset="0"/>
                        </a:rPr>
                        <a:t>4</a:t>
                      </a:r>
                      <a:endParaRPr lang="ru-RU"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rowSpan="5">
                  <a:txBody>
                    <a:bodyPr/>
                    <a:lstStyle/>
                    <a:p>
                      <a:pPr algn="just">
                        <a:spcAft>
                          <a:spcPts val="0"/>
                        </a:spcAft>
                      </a:pPr>
                      <a:r>
                        <a:rPr lang="ru-RU" sz="1100" b="0">
                          <a:solidFill>
                            <a:schemeClr val="tx1"/>
                          </a:solidFill>
                          <a:effectLst/>
                          <a:latin typeface="Arial" panose="020B0604020202020204" pitchFamily="34" charset="0"/>
                          <a:cs typeface="Arial" panose="020B0604020202020204" pitchFamily="34" charset="0"/>
                        </a:rPr>
                        <a:t>Партнерство и ресурсы</a:t>
                      </a:r>
                      <a:endParaRPr lang="ru-RU" sz="11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rowSpan="5">
                  <a:txBody>
                    <a:bodyPr/>
                    <a:lstStyle/>
                    <a:p>
                      <a:pPr algn="ctr">
                        <a:spcAft>
                          <a:spcPts val="0"/>
                        </a:spcAft>
                      </a:pPr>
                      <a:r>
                        <a:rPr lang="ru-RU" sz="1100">
                          <a:solidFill>
                            <a:schemeClr val="tx1"/>
                          </a:solidFill>
                          <a:effectLst/>
                          <a:latin typeface="Arial" panose="020B0604020202020204" pitchFamily="34" charset="0"/>
                          <a:cs typeface="Arial" panose="020B0604020202020204" pitchFamily="34" charset="0"/>
                        </a:rPr>
                        <a:t>100</a:t>
                      </a:r>
                      <a:endParaRPr lang="ru-RU" sz="1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a:effectLst/>
                          <a:latin typeface="Arial" panose="020B0604020202020204" pitchFamily="34" charset="0"/>
                          <a:cs typeface="Arial" panose="020B0604020202020204" pitchFamily="34" charset="0"/>
                        </a:rPr>
                        <a:t>4а</a:t>
                      </a:r>
                      <a:endParaRPr lang="ru-RU" sz="110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dirty="0">
                          <a:effectLst/>
                          <a:latin typeface="Arial" panose="020B0604020202020204" pitchFamily="34" charset="0"/>
                          <a:cs typeface="Arial" panose="020B0604020202020204" pitchFamily="34" charset="0"/>
                        </a:rPr>
                        <a:t>20</a:t>
                      </a:r>
                      <a:endParaRPr lang="ru-RU" sz="11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b="1" dirty="0" smtClean="0">
                          <a:solidFill>
                            <a:srgbClr val="C00000"/>
                          </a:solidFill>
                          <a:effectLst/>
                          <a:latin typeface="Arial" panose="020B0604020202020204" pitchFamily="34" charset="0"/>
                          <a:cs typeface="Arial" panose="020B0604020202020204" pitchFamily="34" charset="0"/>
                        </a:rPr>
                        <a:t>13</a:t>
                      </a:r>
                      <a:r>
                        <a:rPr lang="ru-RU" sz="1100" b="1" dirty="0">
                          <a:solidFill>
                            <a:srgbClr val="C00000"/>
                          </a:solidFill>
                          <a:effectLst/>
                          <a:latin typeface="Arial" panose="020B0604020202020204" pitchFamily="34" charset="0"/>
                          <a:cs typeface="Arial" panose="020B0604020202020204" pitchFamily="34" charset="0"/>
                        </a:rPr>
                        <a:t> </a:t>
                      </a:r>
                      <a:endParaRPr lang="ru-RU" sz="11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1100" dirty="0">
                          <a:solidFill>
                            <a:srgbClr val="C00000"/>
                          </a:solidFill>
                          <a:effectLst/>
                          <a:latin typeface="Arial" panose="020B0604020202020204" pitchFamily="34" charset="0"/>
                          <a:cs typeface="Arial" panose="020B0604020202020204" pitchFamily="34" charset="0"/>
                        </a:rPr>
                        <a:t> </a:t>
                      </a:r>
                      <a:endParaRPr lang="ru-RU" sz="1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324019218"/>
                  </a:ext>
                </a:extLst>
              </a:tr>
              <a:tr h="15344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100">
                          <a:effectLst/>
                          <a:latin typeface="Arial" panose="020B0604020202020204" pitchFamily="34" charset="0"/>
                          <a:cs typeface="Arial" panose="020B0604020202020204" pitchFamily="34" charset="0"/>
                        </a:rPr>
                        <a:t>4б</a:t>
                      </a:r>
                      <a:endParaRPr lang="ru-RU" sz="110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dirty="0">
                          <a:effectLst/>
                          <a:latin typeface="Arial" panose="020B0604020202020204" pitchFamily="34" charset="0"/>
                          <a:cs typeface="Arial" panose="020B0604020202020204" pitchFamily="34" charset="0"/>
                        </a:rPr>
                        <a:t>20</a:t>
                      </a:r>
                      <a:endParaRPr lang="ru-RU" sz="11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b="1" dirty="0" smtClean="0">
                          <a:solidFill>
                            <a:srgbClr val="C00000"/>
                          </a:solidFill>
                          <a:effectLst/>
                          <a:latin typeface="Arial" panose="020B0604020202020204" pitchFamily="34" charset="0"/>
                          <a:cs typeface="Arial" panose="020B0604020202020204" pitchFamily="34" charset="0"/>
                        </a:rPr>
                        <a:t>11</a:t>
                      </a:r>
                      <a:r>
                        <a:rPr lang="ru-RU" sz="1100" b="1" dirty="0">
                          <a:solidFill>
                            <a:srgbClr val="C00000"/>
                          </a:solidFill>
                          <a:effectLst/>
                          <a:latin typeface="Arial" panose="020B0604020202020204" pitchFamily="34" charset="0"/>
                          <a:cs typeface="Arial" panose="020B0604020202020204" pitchFamily="34" charset="0"/>
                        </a:rPr>
                        <a:t> </a:t>
                      </a:r>
                      <a:endParaRPr lang="ru-RU" sz="11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1100" dirty="0">
                          <a:solidFill>
                            <a:srgbClr val="C00000"/>
                          </a:solidFill>
                          <a:effectLst/>
                          <a:latin typeface="Arial" panose="020B0604020202020204" pitchFamily="34" charset="0"/>
                          <a:cs typeface="Arial" panose="020B0604020202020204" pitchFamily="34" charset="0"/>
                        </a:rPr>
                        <a:t> </a:t>
                      </a:r>
                      <a:endParaRPr lang="ru-RU" sz="1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361705426"/>
                  </a:ext>
                </a:extLst>
              </a:tr>
              <a:tr h="15344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100">
                          <a:effectLst/>
                          <a:latin typeface="Arial" panose="020B0604020202020204" pitchFamily="34" charset="0"/>
                          <a:cs typeface="Arial" panose="020B0604020202020204" pitchFamily="34" charset="0"/>
                        </a:rPr>
                        <a:t>4в</a:t>
                      </a:r>
                      <a:endParaRPr lang="ru-RU" sz="110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dirty="0">
                          <a:effectLst/>
                          <a:latin typeface="Arial" panose="020B0604020202020204" pitchFamily="34" charset="0"/>
                          <a:cs typeface="Arial" panose="020B0604020202020204" pitchFamily="34" charset="0"/>
                        </a:rPr>
                        <a:t>20</a:t>
                      </a:r>
                      <a:endParaRPr lang="ru-RU" sz="11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b="1" dirty="0" smtClean="0">
                          <a:solidFill>
                            <a:srgbClr val="C00000"/>
                          </a:solidFill>
                          <a:effectLst/>
                          <a:latin typeface="Arial" panose="020B0604020202020204" pitchFamily="34" charset="0"/>
                          <a:cs typeface="Arial" panose="020B0604020202020204" pitchFamily="34" charset="0"/>
                        </a:rPr>
                        <a:t>10</a:t>
                      </a:r>
                      <a:r>
                        <a:rPr lang="ru-RU" sz="1100" b="1" dirty="0">
                          <a:solidFill>
                            <a:srgbClr val="C00000"/>
                          </a:solidFill>
                          <a:effectLst/>
                          <a:latin typeface="Arial" panose="020B0604020202020204" pitchFamily="34" charset="0"/>
                          <a:cs typeface="Arial" panose="020B0604020202020204" pitchFamily="34" charset="0"/>
                        </a:rPr>
                        <a:t> </a:t>
                      </a:r>
                      <a:endParaRPr lang="ru-RU" sz="11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1100" dirty="0" smtClean="0">
                          <a:solidFill>
                            <a:srgbClr val="C00000"/>
                          </a:solidFill>
                          <a:effectLst/>
                          <a:latin typeface="Arial" panose="020B0604020202020204" pitchFamily="34" charset="0"/>
                          <a:cs typeface="Arial" panose="020B0604020202020204" pitchFamily="34" charset="0"/>
                        </a:rPr>
                        <a:t>61</a:t>
                      </a:r>
                      <a:r>
                        <a:rPr lang="ru-RU" sz="1100" dirty="0">
                          <a:solidFill>
                            <a:srgbClr val="C00000"/>
                          </a:solidFill>
                          <a:effectLst/>
                          <a:latin typeface="Arial" panose="020B0604020202020204" pitchFamily="34" charset="0"/>
                          <a:cs typeface="Arial" panose="020B0604020202020204" pitchFamily="34" charset="0"/>
                        </a:rPr>
                        <a:t> </a:t>
                      </a:r>
                      <a:endParaRPr lang="ru-RU" sz="1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4081338670"/>
                  </a:ext>
                </a:extLst>
              </a:tr>
              <a:tr h="15344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100">
                          <a:effectLst/>
                          <a:latin typeface="Arial" panose="020B0604020202020204" pitchFamily="34" charset="0"/>
                          <a:cs typeface="Arial" panose="020B0604020202020204" pitchFamily="34" charset="0"/>
                        </a:rPr>
                        <a:t>4г</a:t>
                      </a:r>
                      <a:endParaRPr lang="ru-RU" sz="110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dirty="0">
                          <a:effectLst/>
                          <a:latin typeface="Arial" panose="020B0604020202020204" pitchFamily="34" charset="0"/>
                          <a:cs typeface="Arial" panose="020B0604020202020204" pitchFamily="34" charset="0"/>
                        </a:rPr>
                        <a:t>20</a:t>
                      </a:r>
                      <a:endParaRPr lang="ru-RU" sz="11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b="1" dirty="0" smtClean="0">
                          <a:solidFill>
                            <a:srgbClr val="C00000"/>
                          </a:solidFill>
                          <a:effectLst/>
                          <a:latin typeface="Arial" panose="020B0604020202020204" pitchFamily="34" charset="0"/>
                          <a:cs typeface="Arial" panose="020B0604020202020204" pitchFamily="34" charset="0"/>
                        </a:rPr>
                        <a:t>12</a:t>
                      </a:r>
                      <a:r>
                        <a:rPr lang="ru-RU" sz="1100" b="1" dirty="0">
                          <a:solidFill>
                            <a:srgbClr val="C00000"/>
                          </a:solidFill>
                          <a:effectLst/>
                          <a:latin typeface="Arial" panose="020B0604020202020204" pitchFamily="34" charset="0"/>
                          <a:cs typeface="Arial" panose="020B0604020202020204" pitchFamily="34" charset="0"/>
                        </a:rPr>
                        <a:t> </a:t>
                      </a:r>
                      <a:endParaRPr lang="ru-RU" sz="11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1100" dirty="0">
                          <a:solidFill>
                            <a:srgbClr val="C00000"/>
                          </a:solidFill>
                          <a:effectLst/>
                          <a:latin typeface="Arial" panose="020B0604020202020204" pitchFamily="34" charset="0"/>
                          <a:cs typeface="Arial" panose="020B0604020202020204" pitchFamily="34" charset="0"/>
                        </a:rPr>
                        <a:t> </a:t>
                      </a:r>
                      <a:endParaRPr lang="ru-RU" sz="1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3926774290"/>
                  </a:ext>
                </a:extLst>
              </a:tr>
              <a:tr h="15344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100">
                          <a:effectLst/>
                          <a:latin typeface="Arial" panose="020B0604020202020204" pitchFamily="34" charset="0"/>
                          <a:cs typeface="Arial" panose="020B0604020202020204" pitchFamily="34" charset="0"/>
                        </a:rPr>
                        <a:t>4д</a:t>
                      </a:r>
                      <a:endParaRPr lang="ru-RU" sz="110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dirty="0">
                          <a:effectLst/>
                          <a:latin typeface="Arial" panose="020B0604020202020204" pitchFamily="34" charset="0"/>
                          <a:cs typeface="Arial" panose="020B0604020202020204" pitchFamily="34" charset="0"/>
                        </a:rPr>
                        <a:t>20</a:t>
                      </a:r>
                      <a:endParaRPr lang="ru-RU" sz="11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b="1" dirty="0" smtClean="0">
                          <a:solidFill>
                            <a:srgbClr val="C00000"/>
                          </a:solidFill>
                          <a:effectLst/>
                          <a:latin typeface="Arial" panose="020B0604020202020204" pitchFamily="34" charset="0"/>
                          <a:cs typeface="Arial" panose="020B0604020202020204" pitchFamily="34" charset="0"/>
                        </a:rPr>
                        <a:t>15</a:t>
                      </a:r>
                      <a:r>
                        <a:rPr lang="ru-RU" sz="1100" b="1" dirty="0">
                          <a:solidFill>
                            <a:srgbClr val="C00000"/>
                          </a:solidFill>
                          <a:effectLst/>
                          <a:latin typeface="Arial" panose="020B0604020202020204" pitchFamily="34" charset="0"/>
                          <a:cs typeface="Arial" panose="020B0604020202020204" pitchFamily="34" charset="0"/>
                        </a:rPr>
                        <a:t> </a:t>
                      </a:r>
                      <a:endParaRPr lang="ru-RU" sz="11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1100" dirty="0">
                          <a:solidFill>
                            <a:srgbClr val="C00000"/>
                          </a:solidFill>
                          <a:effectLst/>
                          <a:latin typeface="Arial" panose="020B0604020202020204" pitchFamily="34" charset="0"/>
                          <a:cs typeface="Arial" panose="020B0604020202020204" pitchFamily="34" charset="0"/>
                        </a:rPr>
                        <a:t> </a:t>
                      </a:r>
                      <a:endParaRPr lang="ru-RU" sz="1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1543263261"/>
                  </a:ext>
                </a:extLst>
              </a:tr>
              <a:tr h="153443">
                <a:tc rowSpan="5">
                  <a:txBody>
                    <a:bodyPr/>
                    <a:lstStyle/>
                    <a:p>
                      <a:pPr algn="ctr">
                        <a:spcAft>
                          <a:spcPts val="0"/>
                        </a:spcAft>
                      </a:pPr>
                      <a:r>
                        <a:rPr lang="ru-RU" sz="800" b="0" dirty="0">
                          <a:solidFill>
                            <a:schemeClr val="tx1"/>
                          </a:solidFill>
                          <a:effectLst/>
                          <a:latin typeface="Arial" panose="020B0604020202020204" pitchFamily="34" charset="0"/>
                          <a:cs typeface="Arial" panose="020B0604020202020204" pitchFamily="34" charset="0"/>
                        </a:rPr>
                        <a:t>5</a:t>
                      </a:r>
                      <a:endParaRPr lang="ru-RU"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rowSpan="5">
                  <a:txBody>
                    <a:bodyPr/>
                    <a:lstStyle/>
                    <a:p>
                      <a:pPr algn="just">
                        <a:spcAft>
                          <a:spcPts val="0"/>
                        </a:spcAft>
                      </a:pPr>
                      <a:r>
                        <a:rPr lang="ru-RU" sz="1100" b="0" dirty="0">
                          <a:solidFill>
                            <a:schemeClr val="tx1"/>
                          </a:solidFill>
                          <a:effectLst/>
                          <a:latin typeface="Arial" panose="020B0604020202020204" pitchFamily="34" charset="0"/>
                          <a:cs typeface="Arial" panose="020B0604020202020204" pitchFamily="34" charset="0"/>
                        </a:rPr>
                        <a:t>Процессы, продукция и услуги</a:t>
                      </a:r>
                      <a:endParaRPr lang="ru-RU"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rowSpan="5">
                  <a:txBody>
                    <a:bodyPr/>
                    <a:lstStyle/>
                    <a:p>
                      <a:pPr algn="ctr">
                        <a:spcAft>
                          <a:spcPts val="0"/>
                        </a:spcAft>
                      </a:pPr>
                      <a:r>
                        <a:rPr lang="ru-RU" sz="1100">
                          <a:solidFill>
                            <a:schemeClr val="tx1"/>
                          </a:solidFill>
                          <a:effectLst/>
                          <a:latin typeface="Arial" panose="020B0604020202020204" pitchFamily="34" charset="0"/>
                          <a:cs typeface="Arial" panose="020B0604020202020204" pitchFamily="34" charset="0"/>
                        </a:rPr>
                        <a:t>100</a:t>
                      </a:r>
                      <a:endParaRPr lang="ru-RU" sz="1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a:effectLst/>
                          <a:latin typeface="Arial" panose="020B0604020202020204" pitchFamily="34" charset="0"/>
                          <a:cs typeface="Arial" panose="020B0604020202020204" pitchFamily="34" charset="0"/>
                        </a:rPr>
                        <a:t>5а</a:t>
                      </a:r>
                      <a:endParaRPr lang="ru-RU" sz="110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dirty="0">
                          <a:effectLst/>
                          <a:latin typeface="Arial" panose="020B0604020202020204" pitchFamily="34" charset="0"/>
                          <a:cs typeface="Arial" panose="020B0604020202020204" pitchFamily="34" charset="0"/>
                        </a:rPr>
                        <a:t>20</a:t>
                      </a:r>
                      <a:endParaRPr lang="ru-RU" sz="11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b="1" dirty="0" smtClean="0">
                          <a:solidFill>
                            <a:srgbClr val="C00000"/>
                          </a:solidFill>
                          <a:effectLst/>
                          <a:latin typeface="Arial" panose="020B0604020202020204" pitchFamily="34" charset="0"/>
                          <a:cs typeface="Arial" panose="020B0604020202020204" pitchFamily="34" charset="0"/>
                        </a:rPr>
                        <a:t>17</a:t>
                      </a:r>
                      <a:r>
                        <a:rPr lang="ru-RU" sz="1100" b="1" dirty="0">
                          <a:solidFill>
                            <a:srgbClr val="C00000"/>
                          </a:solidFill>
                          <a:effectLst/>
                          <a:latin typeface="Arial" panose="020B0604020202020204" pitchFamily="34" charset="0"/>
                          <a:cs typeface="Arial" panose="020B0604020202020204" pitchFamily="34" charset="0"/>
                        </a:rPr>
                        <a:t> </a:t>
                      </a:r>
                      <a:endParaRPr lang="ru-RU" sz="11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1100" dirty="0">
                          <a:solidFill>
                            <a:srgbClr val="C00000"/>
                          </a:solidFill>
                          <a:effectLst/>
                          <a:latin typeface="Arial" panose="020B0604020202020204" pitchFamily="34" charset="0"/>
                          <a:cs typeface="Arial" panose="020B0604020202020204" pitchFamily="34" charset="0"/>
                        </a:rPr>
                        <a:t> </a:t>
                      </a:r>
                      <a:endParaRPr lang="ru-RU" sz="1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292116489"/>
                  </a:ext>
                </a:extLst>
              </a:tr>
              <a:tr h="15344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100">
                          <a:effectLst/>
                          <a:latin typeface="Arial" panose="020B0604020202020204" pitchFamily="34" charset="0"/>
                          <a:cs typeface="Arial" panose="020B0604020202020204" pitchFamily="34" charset="0"/>
                        </a:rPr>
                        <a:t>5б</a:t>
                      </a:r>
                      <a:endParaRPr lang="ru-RU" sz="110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dirty="0">
                          <a:effectLst/>
                          <a:latin typeface="Arial" panose="020B0604020202020204" pitchFamily="34" charset="0"/>
                          <a:cs typeface="Arial" panose="020B0604020202020204" pitchFamily="34" charset="0"/>
                        </a:rPr>
                        <a:t>20</a:t>
                      </a:r>
                      <a:endParaRPr lang="ru-RU" sz="11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b="1" dirty="0" smtClean="0">
                          <a:solidFill>
                            <a:srgbClr val="C00000"/>
                          </a:solidFill>
                          <a:effectLst/>
                          <a:latin typeface="Arial" panose="020B0604020202020204" pitchFamily="34" charset="0"/>
                          <a:cs typeface="Arial" panose="020B0604020202020204" pitchFamily="34" charset="0"/>
                        </a:rPr>
                        <a:t>15</a:t>
                      </a:r>
                      <a:r>
                        <a:rPr lang="ru-RU" sz="1100" b="1" dirty="0">
                          <a:solidFill>
                            <a:srgbClr val="C00000"/>
                          </a:solidFill>
                          <a:effectLst/>
                          <a:latin typeface="Arial" panose="020B0604020202020204" pitchFamily="34" charset="0"/>
                          <a:cs typeface="Arial" panose="020B0604020202020204" pitchFamily="34" charset="0"/>
                        </a:rPr>
                        <a:t> </a:t>
                      </a:r>
                      <a:endParaRPr lang="ru-RU" sz="11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1100" dirty="0" smtClean="0">
                          <a:solidFill>
                            <a:srgbClr val="C00000"/>
                          </a:solidFill>
                          <a:effectLst/>
                          <a:latin typeface="Arial" panose="020B0604020202020204" pitchFamily="34" charset="0"/>
                          <a:cs typeface="Arial" panose="020B0604020202020204" pitchFamily="34" charset="0"/>
                        </a:rPr>
                        <a:t>75</a:t>
                      </a:r>
                      <a:r>
                        <a:rPr lang="ru-RU" sz="1100" dirty="0">
                          <a:solidFill>
                            <a:srgbClr val="C00000"/>
                          </a:solidFill>
                          <a:effectLst/>
                          <a:latin typeface="Arial" panose="020B0604020202020204" pitchFamily="34" charset="0"/>
                          <a:cs typeface="Arial" panose="020B0604020202020204" pitchFamily="34" charset="0"/>
                        </a:rPr>
                        <a:t> </a:t>
                      </a:r>
                      <a:endParaRPr lang="ru-RU" sz="1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1381614425"/>
                  </a:ext>
                </a:extLst>
              </a:tr>
              <a:tr h="15344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100">
                          <a:effectLst/>
                          <a:latin typeface="Arial" panose="020B0604020202020204" pitchFamily="34" charset="0"/>
                          <a:cs typeface="Arial" panose="020B0604020202020204" pitchFamily="34" charset="0"/>
                        </a:rPr>
                        <a:t>5в</a:t>
                      </a:r>
                      <a:endParaRPr lang="ru-RU" sz="110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dirty="0">
                          <a:effectLst/>
                          <a:latin typeface="Arial" panose="020B0604020202020204" pitchFamily="34" charset="0"/>
                          <a:cs typeface="Arial" panose="020B0604020202020204" pitchFamily="34" charset="0"/>
                        </a:rPr>
                        <a:t>20</a:t>
                      </a:r>
                      <a:endParaRPr lang="ru-RU" sz="11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b="1" dirty="0" smtClean="0">
                          <a:solidFill>
                            <a:srgbClr val="C00000"/>
                          </a:solidFill>
                          <a:effectLst/>
                          <a:latin typeface="Arial" panose="020B0604020202020204" pitchFamily="34" charset="0"/>
                          <a:cs typeface="Arial" panose="020B0604020202020204" pitchFamily="34" charset="0"/>
                        </a:rPr>
                        <a:t>16</a:t>
                      </a:r>
                      <a:r>
                        <a:rPr lang="ru-RU" sz="1100" b="1" dirty="0">
                          <a:solidFill>
                            <a:srgbClr val="C00000"/>
                          </a:solidFill>
                          <a:effectLst/>
                          <a:latin typeface="Arial" panose="020B0604020202020204" pitchFamily="34" charset="0"/>
                          <a:cs typeface="Arial" panose="020B0604020202020204" pitchFamily="34" charset="0"/>
                        </a:rPr>
                        <a:t> </a:t>
                      </a:r>
                      <a:endParaRPr lang="ru-RU" sz="11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1100" dirty="0">
                          <a:solidFill>
                            <a:srgbClr val="C00000"/>
                          </a:solidFill>
                          <a:effectLst/>
                          <a:latin typeface="Arial" panose="020B0604020202020204" pitchFamily="34" charset="0"/>
                          <a:cs typeface="Arial" panose="020B0604020202020204" pitchFamily="34" charset="0"/>
                        </a:rPr>
                        <a:t> </a:t>
                      </a:r>
                      <a:endParaRPr lang="ru-RU" sz="1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1553119671"/>
                  </a:ext>
                </a:extLst>
              </a:tr>
              <a:tr h="15344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100">
                          <a:effectLst/>
                          <a:latin typeface="Arial" panose="020B0604020202020204" pitchFamily="34" charset="0"/>
                          <a:cs typeface="Arial" panose="020B0604020202020204" pitchFamily="34" charset="0"/>
                        </a:rPr>
                        <a:t>5г</a:t>
                      </a:r>
                      <a:endParaRPr lang="ru-RU" sz="110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dirty="0">
                          <a:effectLst/>
                          <a:latin typeface="Arial" panose="020B0604020202020204" pitchFamily="34" charset="0"/>
                          <a:cs typeface="Arial" panose="020B0604020202020204" pitchFamily="34" charset="0"/>
                        </a:rPr>
                        <a:t>20</a:t>
                      </a:r>
                      <a:endParaRPr lang="ru-RU" sz="11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b="1" dirty="0" smtClean="0">
                          <a:solidFill>
                            <a:srgbClr val="C00000"/>
                          </a:solidFill>
                          <a:effectLst/>
                          <a:latin typeface="Arial" panose="020B0604020202020204" pitchFamily="34" charset="0"/>
                          <a:cs typeface="Arial" panose="020B0604020202020204" pitchFamily="34" charset="0"/>
                        </a:rPr>
                        <a:t>13</a:t>
                      </a:r>
                      <a:endParaRPr lang="ru-RU" sz="11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1983355157"/>
                  </a:ext>
                </a:extLst>
              </a:tr>
              <a:tr h="15344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100">
                          <a:effectLst/>
                          <a:latin typeface="Arial" panose="020B0604020202020204" pitchFamily="34" charset="0"/>
                          <a:cs typeface="Arial" panose="020B0604020202020204" pitchFamily="34" charset="0"/>
                        </a:rPr>
                        <a:t>5д</a:t>
                      </a:r>
                      <a:endParaRPr lang="ru-RU" sz="110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a:effectLst/>
                          <a:latin typeface="Arial" panose="020B0604020202020204" pitchFamily="34" charset="0"/>
                          <a:cs typeface="Arial" panose="020B0604020202020204" pitchFamily="34" charset="0"/>
                        </a:rPr>
                        <a:t>20</a:t>
                      </a:r>
                      <a:endParaRPr lang="ru-RU" sz="110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b="1" dirty="0" smtClean="0">
                          <a:solidFill>
                            <a:srgbClr val="C00000"/>
                          </a:solidFill>
                          <a:effectLst/>
                          <a:latin typeface="Arial" panose="020B0604020202020204" pitchFamily="34" charset="0"/>
                          <a:cs typeface="Arial" panose="020B0604020202020204" pitchFamily="34" charset="0"/>
                        </a:rPr>
                        <a:t>14</a:t>
                      </a:r>
                      <a:r>
                        <a:rPr lang="ru-RU" sz="1100" b="1" dirty="0">
                          <a:solidFill>
                            <a:srgbClr val="C00000"/>
                          </a:solidFill>
                          <a:effectLst/>
                          <a:latin typeface="Arial" panose="020B0604020202020204" pitchFamily="34" charset="0"/>
                          <a:cs typeface="Arial" panose="020B0604020202020204" pitchFamily="34" charset="0"/>
                        </a:rPr>
                        <a:t> </a:t>
                      </a:r>
                      <a:endParaRPr lang="ru-RU" sz="11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1100">
                          <a:effectLst/>
                          <a:latin typeface="Arial" panose="020B0604020202020204" pitchFamily="34" charset="0"/>
                          <a:cs typeface="Arial" panose="020B0604020202020204" pitchFamily="34" charset="0"/>
                        </a:rPr>
                        <a:t> </a:t>
                      </a:r>
                      <a:endParaRPr lang="ru-RU" sz="110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4283746723"/>
                  </a:ext>
                </a:extLst>
              </a:tr>
              <a:tr h="153443">
                <a:tc gridSpan="2">
                  <a:txBody>
                    <a:bodyPr/>
                    <a:lstStyle/>
                    <a:p>
                      <a:pPr algn="just">
                        <a:spcAft>
                          <a:spcPts val="0"/>
                        </a:spcAft>
                      </a:pPr>
                      <a:r>
                        <a:rPr lang="ru-RU" sz="1100" b="0" dirty="0">
                          <a:solidFill>
                            <a:schemeClr val="tx1"/>
                          </a:solidFill>
                          <a:effectLst/>
                          <a:latin typeface="Arial" panose="020B0604020202020204" pitchFamily="34" charset="0"/>
                          <a:cs typeface="Arial" panose="020B0604020202020204" pitchFamily="34" charset="0"/>
                        </a:rPr>
                        <a:t>Возможности оцениваются (1-5)</a:t>
                      </a:r>
                      <a:endParaRPr lang="ru-RU"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hMerge="1">
                  <a:txBody>
                    <a:bodyPr/>
                    <a:lstStyle/>
                    <a:p>
                      <a:endParaRPr lang="ru-RU"/>
                    </a:p>
                  </a:txBody>
                  <a:tcPr/>
                </a:tc>
                <a:tc>
                  <a:txBody>
                    <a:bodyPr/>
                    <a:lstStyle/>
                    <a:p>
                      <a:pPr algn="ctr">
                        <a:spcAft>
                          <a:spcPts val="0"/>
                        </a:spcAft>
                      </a:pPr>
                      <a:r>
                        <a:rPr lang="ru-RU" sz="1100">
                          <a:solidFill>
                            <a:schemeClr val="tx1"/>
                          </a:solidFill>
                          <a:effectLst/>
                          <a:latin typeface="Arial" panose="020B0604020202020204" pitchFamily="34" charset="0"/>
                          <a:cs typeface="Arial" panose="020B0604020202020204" pitchFamily="34" charset="0"/>
                        </a:rPr>
                        <a:t>всего</a:t>
                      </a:r>
                      <a:endParaRPr lang="ru-RU" sz="1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a:effectLst/>
                          <a:latin typeface="Arial" panose="020B0604020202020204" pitchFamily="34" charset="0"/>
                          <a:cs typeface="Arial" panose="020B0604020202020204" pitchFamily="34" charset="0"/>
                        </a:rPr>
                        <a:t>max</a:t>
                      </a:r>
                      <a:endParaRPr lang="ru-RU" sz="110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a:effectLst/>
                          <a:latin typeface="Arial" panose="020B0604020202020204" pitchFamily="34" charset="0"/>
                          <a:cs typeface="Arial" panose="020B0604020202020204" pitchFamily="34" charset="0"/>
                        </a:rPr>
                        <a:t>500 баллов</a:t>
                      </a:r>
                      <a:endParaRPr lang="ru-RU" sz="110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100" b="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340</a:t>
                      </a:r>
                      <a:endParaRPr lang="ru-RU" sz="11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1100" dirty="0">
                          <a:effectLst/>
                          <a:latin typeface="Arial" panose="020B0604020202020204" pitchFamily="34" charset="0"/>
                          <a:cs typeface="Arial" panose="020B0604020202020204" pitchFamily="34" charset="0"/>
                        </a:rPr>
                        <a:t> </a:t>
                      </a:r>
                      <a:endParaRPr lang="ru-RU" sz="11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1353098750"/>
                  </a:ext>
                </a:extLst>
              </a:tr>
            </a:tbl>
          </a:graphicData>
        </a:graphic>
      </p:graphicFrame>
      <p:sp>
        <p:nvSpPr>
          <p:cNvPr id="8" name="Rectangle 1"/>
          <p:cNvSpPr>
            <a:spLocks noChangeArrowheads="1"/>
          </p:cNvSpPr>
          <p:nvPr/>
        </p:nvSpPr>
        <p:spPr bwMode="auto">
          <a:xfrm>
            <a:off x="5902866" y="616637"/>
            <a:ext cx="3255422"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8750" eaLnBrk="0" fontAlgn="base" hangingPunct="0">
              <a:spcBef>
                <a:spcPct val="0"/>
              </a:spcBef>
              <a:spcAft>
                <a:spcPct val="0"/>
              </a:spcAft>
              <a:tabLst>
                <a:tab pos="1514475" algn="l"/>
                <a:tab pos="2501900" algn="l"/>
                <a:tab pos="2930525" algn="l"/>
                <a:tab pos="3224213" algn="l"/>
              </a:tabLst>
              <a:defRPr>
                <a:solidFill>
                  <a:schemeClr val="tx1"/>
                </a:solidFill>
                <a:latin typeface="Arial" panose="020B0604020202020204" pitchFamily="34" charset="0"/>
              </a:defRPr>
            </a:lvl1pPr>
            <a:lvl2pPr eaLnBrk="0" fontAlgn="base" hangingPunct="0">
              <a:spcBef>
                <a:spcPct val="0"/>
              </a:spcBef>
              <a:spcAft>
                <a:spcPct val="0"/>
              </a:spcAft>
              <a:tabLst>
                <a:tab pos="1514475" algn="l"/>
                <a:tab pos="2501900" algn="l"/>
                <a:tab pos="2930525" algn="l"/>
                <a:tab pos="3224213" algn="l"/>
              </a:tabLst>
              <a:defRPr>
                <a:solidFill>
                  <a:schemeClr val="tx1"/>
                </a:solidFill>
                <a:latin typeface="Arial" panose="020B0604020202020204" pitchFamily="34" charset="0"/>
              </a:defRPr>
            </a:lvl2pPr>
            <a:lvl3pPr eaLnBrk="0" fontAlgn="base" hangingPunct="0">
              <a:spcBef>
                <a:spcPct val="0"/>
              </a:spcBef>
              <a:spcAft>
                <a:spcPct val="0"/>
              </a:spcAft>
              <a:tabLst>
                <a:tab pos="1514475" algn="l"/>
                <a:tab pos="2501900" algn="l"/>
                <a:tab pos="2930525" algn="l"/>
                <a:tab pos="3224213" algn="l"/>
              </a:tabLst>
              <a:defRPr>
                <a:solidFill>
                  <a:schemeClr val="tx1"/>
                </a:solidFill>
                <a:latin typeface="Arial" panose="020B0604020202020204" pitchFamily="34" charset="0"/>
              </a:defRPr>
            </a:lvl3pPr>
            <a:lvl4pPr eaLnBrk="0" fontAlgn="base" hangingPunct="0">
              <a:spcBef>
                <a:spcPct val="0"/>
              </a:spcBef>
              <a:spcAft>
                <a:spcPct val="0"/>
              </a:spcAft>
              <a:tabLst>
                <a:tab pos="1514475" algn="l"/>
                <a:tab pos="2501900" algn="l"/>
                <a:tab pos="2930525" algn="l"/>
                <a:tab pos="3224213" algn="l"/>
              </a:tabLst>
              <a:defRPr>
                <a:solidFill>
                  <a:schemeClr val="tx1"/>
                </a:solidFill>
                <a:latin typeface="Arial" panose="020B0604020202020204" pitchFamily="34" charset="0"/>
              </a:defRPr>
            </a:lvl4pPr>
            <a:lvl5pPr eaLnBrk="0" fontAlgn="base" hangingPunct="0">
              <a:spcBef>
                <a:spcPct val="0"/>
              </a:spcBef>
              <a:spcAft>
                <a:spcPct val="0"/>
              </a:spcAft>
              <a:tabLst>
                <a:tab pos="1514475" algn="l"/>
                <a:tab pos="2501900" algn="l"/>
                <a:tab pos="2930525" algn="l"/>
                <a:tab pos="3224213" algn="l"/>
              </a:tabLst>
              <a:defRPr>
                <a:solidFill>
                  <a:schemeClr val="tx1"/>
                </a:solidFill>
                <a:latin typeface="Arial" panose="020B0604020202020204" pitchFamily="34" charset="0"/>
              </a:defRPr>
            </a:lvl5pPr>
            <a:lvl6pPr eaLnBrk="0" fontAlgn="base" hangingPunct="0">
              <a:spcBef>
                <a:spcPct val="0"/>
              </a:spcBef>
              <a:spcAft>
                <a:spcPct val="0"/>
              </a:spcAft>
              <a:tabLst>
                <a:tab pos="1514475" algn="l"/>
                <a:tab pos="2501900" algn="l"/>
                <a:tab pos="2930525" algn="l"/>
                <a:tab pos="3224213" algn="l"/>
              </a:tabLst>
              <a:defRPr>
                <a:solidFill>
                  <a:schemeClr val="tx1"/>
                </a:solidFill>
                <a:latin typeface="Arial" panose="020B0604020202020204" pitchFamily="34" charset="0"/>
              </a:defRPr>
            </a:lvl6pPr>
            <a:lvl7pPr eaLnBrk="0" fontAlgn="base" hangingPunct="0">
              <a:spcBef>
                <a:spcPct val="0"/>
              </a:spcBef>
              <a:spcAft>
                <a:spcPct val="0"/>
              </a:spcAft>
              <a:tabLst>
                <a:tab pos="1514475" algn="l"/>
                <a:tab pos="2501900" algn="l"/>
                <a:tab pos="2930525" algn="l"/>
                <a:tab pos="3224213" algn="l"/>
              </a:tabLst>
              <a:defRPr>
                <a:solidFill>
                  <a:schemeClr val="tx1"/>
                </a:solidFill>
                <a:latin typeface="Arial" panose="020B0604020202020204" pitchFamily="34" charset="0"/>
              </a:defRPr>
            </a:lvl7pPr>
            <a:lvl8pPr eaLnBrk="0" fontAlgn="base" hangingPunct="0">
              <a:spcBef>
                <a:spcPct val="0"/>
              </a:spcBef>
              <a:spcAft>
                <a:spcPct val="0"/>
              </a:spcAft>
              <a:tabLst>
                <a:tab pos="1514475" algn="l"/>
                <a:tab pos="2501900" algn="l"/>
                <a:tab pos="2930525" algn="l"/>
                <a:tab pos="3224213" algn="l"/>
              </a:tabLst>
              <a:defRPr>
                <a:solidFill>
                  <a:schemeClr val="tx1"/>
                </a:solidFill>
                <a:latin typeface="Arial" panose="020B0604020202020204" pitchFamily="34" charset="0"/>
              </a:defRPr>
            </a:lvl8pPr>
            <a:lvl9pPr eaLnBrk="0" fontAlgn="base" hangingPunct="0">
              <a:spcBef>
                <a:spcPct val="0"/>
              </a:spcBef>
              <a:spcAft>
                <a:spcPct val="0"/>
              </a:spcAft>
              <a:tabLst>
                <a:tab pos="1514475" algn="l"/>
                <a:tab pos="2501900" algn="l"/>
                <a:tab pos="2930525" algn="l"/>
                <a:tab pos="3224213" algn="l"/>
              </a:tabLst>
              <a:defRPr>
                <a:solidFill>
                  <a:schemeClr val="tx1"/>
                </a:solidFill>
                <a:latin typeface="Arial" panose="020B0604020202020204" pitchFamily="34" charset="0"/>
              </a:defRPr>
            </a:lvl9pPr>
          </a:lstStyle>
          <a:p>
            <a:pPr marL="0" marR="0" lvl="0" indent="158750" algn="l" defTabSz="914400" rtl="0" eaLnBrk="0" fontAlgn="base" latinLnBrk="0" hangingPunct="0">
              <a:lnSpc>
                <a:spcPct val="100000"/>
              </a:lnSpc>
              <a:spcBef>
                <a:spcPct val="0"/>
              </a:spcBef>
              <a:spcAft>
                <a:spcPct val="0"/>
              </a:spcAft>
              <a:buClrTx/>
              <a:buSzTx/>
              <a:buFontTx/>
              <a:buNone/>
              <a:tabLst>
                <a:tab pos="1514475" algn="l"/>
                <a:tab pos="2501900" algn="l"/>
                <a:tab pos="2930525" algn="l"/>
                <a:tab pos="3224213" algn="l"/>
              </a:tabLst>
            </a:pPr>
            <a:r>
              <a:rPr kumimoji="0" lang="ru-RU" altLang="ru-RU" sz="1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Приложение 3 </a:t>
            </a:r>
            <a:endParaRPr lang="ru-RU" altLang="ru-RU" sz="900" dirty="0" smtClean="0"/>
          </a:p>
          <a:p>
            <a:pPr marL="0" marR="0" lvl="0" indent="158750" algn="l" defTabSz="914400" rtl="0" eaLnBrk="0" fontAlgn="base" latinLnBrk="0" hangingPunct="0">
              <a:lnSpc>
                <a:spcPct val="100000"/>
              </a:lnSpc>
              <a:spcBef>
                <a:spcPct val="0"/>
              </a:spcBef>
              <a:spcAft>
                <a:spcPct val="0"/>
              </a:spcAft>
              <a:buClrTx/>
              <a:buSzTx/>
              <a:buFontTx/>
              <a:buNone/>
              <a:tabLst>
                <a:tab pos="1514475" algn="l"/>
                <a:tab pos="2501900" algn="l"/>
                <a:tab pos="2930525" algn="l"/>
                <a:tab pos="3224213" algn="l"/>
              </a:tabLst>
            </a:pPr>
            <a:r>
              <a:rPr kumimoji="0" lang="ru-RU" altLang="ru-RU"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к Методике по проведению оценки (самооценки) отчетов организаций, участвующих в конкурсе на соискание премии  Президента Республики Казахстан «Алтын сапа</a:t>
            </a:r>
            <a:r>
              <a:rPr kumimoji="0" lang="ru-RU" altLang="ru-RU"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r>
              <a:rPr kumimoji="0" lang="ru-RU" altLang="ru-RU" sz="1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			</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0" name="Прямоугольник 9"/>
          <p:cNvSpPr/>
          <p:nvPr/>
        </p:nvSpPr>
        <p:spPr>
          <a:xfrm>
            <a:off x="539552" y="713022"/>
            <a:ext cx="4572000" cy="253916"/>
          </a:xfrm>
          <a:prstGeom prst="rect">
            <a:avLst/>
          </a:prstGeom>
        </p:spPr>
        <p:txBody>
          <a:bodyPr>
            <a:spAutoFit/>
          </a:bodyPr>
          <a:lstStyle/>
          <a:p>
            <a:r>
              <a:rPr lang="ru-RU" sz="1000" b="1" dirty="0" smtClean="0">
                <a:latin typeface="Arial" panose="020B0604020202020204" pitchFamily="34" charset="0"/>
                <a:cs typeface="Arial" panose="020B0604020202020204" pitchFamily="34" charset="0"/>
              </a:rPr>
              <a:t>РЕЗУЛЬТАТЫ ОБЩЕЙ ОЦЕНКИ (САМООЦЕНКИ)</a:t>
            </a:r>
            <a:endParaRPr lang="ru-RU" sz="1000" b="1" dirty="0">
              <a:latin typeface="Arial" panose="020B0604020202020204" pitchFamily="34" charset="0"/>
              <a:cs typeface="Arial" panose="020B0604020202020204" pitchFamily="34" charset="0"/>
            </a:endParaRPr>
          </a:p>
        </p:txBody>
      </p:sp>
      <p:sp>
        <p:nvSpPr>
          <p:cNvPr id="11" name="Прямоугольник 10"/>
          <p:cNvSpPr/>
          <p:nvPr/>
        </p:nvSpPr>
        <p:spPr>
          <a:xfrm>
            <a:off x="6660232" y="7749480"/>
            <a:ext cx="4572000" cy="969496"/>
          </a:xfrm>
          <a:prstGeom prst="rect">
            <a:avLst/>
          </a:prstGeom>
        </p:spPr>
        <p:txBody>
          <a:bodyPr>
            <a:spAutoFit/>
          </a:bodyPr>
          <a:lstStyle/>
          <a:p>
            <a:r>
              <a:rPr lang="ru-RU" sz="1100" dirty="0">
                <a:latin typeface="Arial" panose="020B0604020202020204" pitchFamily="34" charset="0"/>
                <a:cs typeface="Arial" panose="020B0604020202020204" pitchFamily="34" charset="0"/>
              </a:rPr>
              <a:t>Ответственное лицо (составитель</a:t>
            </a:r>
            <a:r>
              <a:rPr lang="ru-RU" sz="1100" dirty="0" smtClean="0">
                <a:latin typeface="Arial" panose="020B0604020202020204" pitchFamily="34" charset="0"/>
                <a:cs typeface="Arial" panose="020B0604020202020204" pitchFamily="34" charset="0"/>
              </a:rPr>
              <a:t>)________________________________  </a:t>
            </a:r>
            <a:endParaRPr lang="ru-RU" sz="1100" dirty="0">
              <a:latin typeface="Arial" panose="020B0604020202020204" pitchFamily="34" charset="0"/>
              <a:cs typeface="Arial" panose="020B0604020202020204" pitchFamily="34" charset="0"/>
            </a:endParaRPr>
          </a:p>
          <a:p>
            <a:r>
              <a:rPr lang="ru-RU" sz="1100" dirty="0">
                <a:latin typeface="Arial" panose="020B0604020202020204" pitchFamily="34" charset="0"/>
                <a:cs typeface="Arial" panose="020B0604020202020204" pitchFamily="34" charset="0"/>
              </a:rPr>
              <a:t>                   </a:t>
            </a:r>
            <a:r>
              <a:rPr lang="ru-RU" sz="1100" dirty="0" smtClean="0">
                <a:latin typeface="Arial" panose="020B0604020202020204" pitchFamily="34" charset="0"/>
                <a:cs typeface="Arial" panose="020B0604020202020204" pitchFamily="34" charset="0"/>
              </a:rPr>
              <a:t>                         (</a:t>
            </a:r>
            <a:r>
              <a:rPr lang="ru-RU" sz="1100" dirty="0">
                <a:latin typeface="Arial" panose="020B0604020202020204" pitchFamily="34" charset="0"/>
                <a:cs typeface="Arial" panose="020B0604020202020204" pitchFamily="34" charset="0"/>
              </a:rPr>
              <a:t>Ф.И.О.)</a:t>
            </a:r>
          </a:p>
          <a:p>
            <a:r>
              <a:rPr lang="ru-RU" sz="1100" dirty="0">
                <a:latin typeface="Arial" panose="020B0604020202020204" pitchFamily="34" charset="0"/>
                <a:cs typeface="Arial" panose="020B0604020202020204" pitchFamily="34" charset="0"/>
              </a:rPr>
              <a:t>Подпись____________________________</a:t>
            </a:r>
          </a:p>
          <a:p>
            <a:r>
              <a:rPr lang="ru-RU" sz="1100" dirty="0">
                <a:latin typeface="Arial" panose="020B0604020202020204" pitchFamily="34" charset="0"/>
                <a:cs typeface="Arial" panose="020B0604020202020204" pitchFamily="34" charset="0"/>
              </a:rPr>
              <a:t>«______» _________ _______г</a:t>
            </a:r>
            <a:r>
              <a:rPr lang="ru-RU" sz="1100" dirty="0" smtClean="0">
                <a:latin typeface="Arial" panose="020B0604020202020204" pitchFamily="34" charset="0"/>
                <a:cs typeface="Arial" panose="020B0604020202020204" pitchFamily="34" charset="0"/>
              </a:rPr>
              <a:t>.</a:t>
            </a:r>
            <a:endParaRPr lang="ru-RU" sz="1100" dirty="0">
              <a:latin typeface="Arial" panose="020B0604020202020204" pitchFamily="34" charset="0"/>
              <a:cs typeface="Arial" panose="020B0604020202020204" pitchFamily="34" charset="0"/>
            </a:endParaRPr>
          </a:p>
        </p:txBody>
      </p:sp>
      <p:sp>
        <p:nvSpPr>
          <p:cNvPr id="12" name="TextBox 11"/>
          <p:cNvSpPr txBox="1"/>
          <p:nvPr/>
        </p:nvSpPr>
        <p:spPr>
          <a:xfrm>
            <a:off x="164208" y="31431"/>
            <a:ext cx="8979792" cy="553998"/>
          </a:xfrm>
          <a:prstGeom prst="rect">
            <a:avLst/>
          </a:prstGeom>
          <a:noFill/>
        </p:spPr>
        <p:txBody>
          <a:bodyPr wrap="square" rtlCol="0">
            <a:spAutoFit/>
          </a:bodyPr>
          <a:lstStyle/>
          <a:p>
            <a:r>
              <a:rPr lang="ru-RU" sz="1400" b="1" dirty="0" smtClean="0">
                <a:solidFill>
                  <a:srgbClr val="002060"/>
                </a:solidFill>
                <a:latin typeface="Arial" panose="020B0604020202020204" pitchFamily="34" charset="0"/>
                <a:cs typeface="Arial" panose="020B0604020202020204" pitchFamily="34" charset="0"/>
              </a:rPr>
              <a:t>     </a:t>
            </a:r>
            <a:r>
              <a:rPr lang="ru-RU" sz="1200" b="1" dirty="0" smtClean="0">
                <a:solidFill>
                  <a:srgbClr val="002060"/>
                </a:solidFill>
                <a:latin typeface="Arial" panose="020B0604020202020204" pitchFamily="34" charset="0"/>
                <a:cs typeface="Arial" panose="020B0604020202020204" pitchFamily="34" charset="0"/>
              </a:rPr>
              <a:t>Самооценка </a:t>
            </a:r>
            <a:r>
              <a:rPr lang="ru-RU" sz="1200" b="1" dirty="0">
                <a:solidFill>
                  <a:srgbClr val="002060"/>
                </a:solidFill>
                <a:latin typeface="Arial" panose="020B0604020202020204" pitchFamily="34" charset="0"/>
                <a:cs typeface="Arial" panose="020B0604020202020204" pitchFamily="34" charset="0"/>
              </a:rPr>
              <a:t>организации по критериям </a:t>
            </a:r>
            <a:r>
              <a:rPr lang="ru-RU" sz="1200" b="1" dirty="0" smtClean="0">
                <a:solidFill>
                  <a:srgbClr val="002060"/>
                </a:solidFill>
                <a:latin typeface="Arial" panose="020B0604020202020204" pitchFamily="34" charset="0"/>
                <a:cs typeface="Arial" panose="020B0604020202020204" pitchFamily="34" charset="0"/>
              </a:rPr>
              <a:t>премии </a:t>
            </a:r>
            <a:r>
              <a:rPr lang="ru-RU" sz="1200" b="1" dirty="0">
                <a:solidFill>
                  <a:srgbClr val="002060"/>
                </a:solidFill>
                <a:latin typeface="Arial" panose="020B0604020202020204" pitchFamily="34" charset="0"/>
                <a:cs typeface="Arial" panose="020B0604020202020204" pitchFamily="34" charset="0"/>
              </a:rPr>
              <a:t>Президента Республики Казахстан </a:t>
            </a:r>
            <a:r>
              <a:rPr lang="ru-RU" sz="1200" b="1" dirty="0" smtClean="0">
                <a:solidFill>
                  <a:srgbClr val="002060"/>
                </a:solidFill>
                <a:latin typeface="Arial" panose="020B0604020202020204" pitchFamily="34" charset="0"/>
                <a:cs typeface="Arial" panose="020B0604020202020204" pitchFamily="34" charset="0"/>
              </a:rPr>
              <a:t> «</a:t>
            </a:r>
            <a:r>
              <a:rPr lang="ru-RU" sz="1200" b="1" dirty="0">
                <a:solidFill>
                  <a:srgbClr val="002060"/>
                </a:solidFill>
                <a:latin typeface="Arial" panose="020B0604020202020204" pitchFamily="34" charset="0"/>
                <a:cs typeface="Arial" panose="020B0604020202020204" pitchFamily="34" charset="0"/>
              </a:rPr>
              <a:t>Алтын сапа</a:t>
            </a:r>
            <a:r>
              <a:rPr lang="ru-RU" sz="1200" b="1" dirty="0" smtClean="0">
                <a:solidFill>
                  <a:srgbClr val="002060"/>
                </a:solidFill>
                <a:latin typeface="Arial" panose="020B0604020202020204" pitchFamily="34" charset="0"/>
                <a:cs typeface="Arial" panose="020B0604020202020204" pitchFamily="34" charset="0"/>
              </a:rPr>
              <a:t>»                </a:t>
            </a:r>
            <a:endParaRPr lang="ru-RU" sz="1200" b="1" dirty="0">
              <a:solidFill>
                <a:srgbClr val="002060"/>
              </a:solidFill>
              <a:latin typeface="Arial" panose="020B0604020202020204" pitchFamily="34" charset="0"/>
              <a:cs typeface="Arial" panose="020B0604020202020204" pitchFamily="34" charset="0"/>
            </a:endParaRPr>
          </a:p>
          <a:p>
            <a:r>
              <a:rPr lang="ru-RU" sz="1600" b="1" dirty="0" smtClean="0">
                <a:solidFill>
                  <a:srgbClr val="002060"/>
                </a:solidFill>
                <a:latin typeface="Arial" panose="020B0604020202020204" pitchFamily="34" charset="0"/>
                <a:cs typeface="Arial" panose="020B0604020202020204" pitchFamily="34" charset="0"/>
              </a:rPr>
              <a:t> </a:t>
            </a:r>
            <a:endParaRPr lang="ru-RU" sz="1600" b="1"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8725296" y="6423505"/>
            <a:ext cx="354584"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14</a:t>
            </a:r>
            <a:endParaRPr lang="ru-RU" sz="1200" dirty="0">
              <a:latin typeface="Arial" panose="020B0604020202020204" pitchFamily="34" charset="0"/>
              <a:cs typeface="Arial" panose="020B0604020202020204" pitchFamily="34" charset="0"/>
            </a:endParaRPr>
          </a:p>
        </p:txBody>
      </p:sp>
      <p:sp>
        <p:nvSpPr>
          <p:cNvPr id="3" name="Прямоугольник 2"/>
          <p:cNvSpPr/>
          <p:nvPr/>
        </p:nvSpPr>
        <p:spPr>
          <a:xfrm>
            <a:off x="6444208" y="3548622"/>
            <a:ext cx="2016224" cy="3046988"/>
          </a:xfrm>
          <a:prstGeom prst="rect">
            <a:avLst/>
          </a:prstGeom>
        </p:spPr>
        <p:txBody>
          <a:bodyPr wrap="square">
            <a:spAutoFit/>
          </a:bodyPr>
          <a:lstStyle/>
          <a:p>
            <a:r>
              <a:rPr lang="ru-RU" sz="1600" dirty="0">
                <a:solidFill>
                  <a:srgbClr val="002060"/>
                </a:solidFill>
                <a:latin typeface="Arial" panose="020B0604020202020204" pitchFamily="34" charset="0"/>
                <a:cs typeface="Arial" panose="020B0604020202020204" pitchFamily="34" charset="0"/>
              </a:rPr>
              <a:t>Общая оценка организации определяется путем суммирования баллов, полученных по каждому критерию, и выражается суммарным количеством баллов в таблице. </a:t>
            </a:r>
          </a:p>
        </p:txBody>
      </p:sp>
    </p:spTree>
    <p:extLst>
      <p:ext uri="{BB962C8B-B14F-4D97-AF65-F5344CB8AC3E}">
        <p14:creationId xmlns:p14="http://schemas.microsoft.com/office/powerpoint/2010/main" val="1443474167"/>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635"/>
            <a:ext cx="9158288" cy="44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95435" y="124263"/>
            <a:ext cx="8541062" cy="276999"/>
          </a:xfrm>
          <a:prstGeom prst="rect">
            <a:avLst/>
          </a:prstGeom>
          <a:noFill/>
        </p:spPr>
        <p:txBody>
          <a:bodyPr wrap="square" rtlCol="0">
            <a:spAutoFit/>
          </a:bodyPr>
          <a:lstStyle/>
          <a:p>
            <a:pPr algn="just"/>
            <a:r>
              <a:rPr lang="ru-RU" sz="1200" b="1" dirty="0" smtClean="0">
                <a:solidFill>
                  <a:srgbClr val="002060"/>
                </a:solidFill>
                <a:latin typeface="Arial" panose="020B0604020202020204" pitchFamily="34" charset="0"/>
                <a:cs typeface="Arial" panose="020B0604020202020204" pitchFamily="34" charset="0"/>
              </a:rPr>
              <a:t>Самооценка </a:t>
            </a:r>
            <a:r>
              <a:rPr lang="ru-RU" sz="1200" b="1" dirty="0">
                <a:solidFill>
                  <a:srgbClr val="002060"/>
                </a:solidFill>
                <a:latin typeface="Arial" panose="020B0604020202020204" pitchFamily="34" charset="0"/>
                <a:cs typeface="Arial" panose="020B0604020202020204" pitchFamily="34" charset="0"/>
              </a:rPr>
              <a:t>организации по критериям </a:t>
            </a:r>
            <a:r>
              <a:rPr lang="ru-RU" sz="1200" b="1" dirty="0" smtClean="0">
                <a:solidFill>
                  <a:srgbClr val="002060"/>
                </a:solidFill>
                <a:latin typeface="Arial" panose="020B0604020202020204" pitchFamily="34" charset="0"/>
                <a:cs typeface="Arial" panose="020B0604020202020204" pitchFamily="34" charset="0"/>
              </a:rPr>
              <a:t>премии </a:t>
            </a:r>
            <a:r>
              <a:rPr lang="ru-RU" sz="1200" b="1" dirty="0">
                <a:solidFill>
                  <a:srgbClr val="002060"/>
                </a:solidFill>
                <a:latin typeface="Arial" panose="020B0604020202020204" pitchFamily="34" charset="0"/>
                <a:cs typeface="Arial" panose="020B0604020202020204" pitchFamily="34" charset="0"/>
              </a:rPr>
              <a:t>Президента Республики Казахстан  «Алтын сапа</a:t>
            </a:r>
            <a:r>
              <a:rPr lang="ru-RU" sz="1200" b="1" dirty="0" smtClean="0">
                <a:solidFill>
                  <a:srgbClr val="002060"/>
                </a:solidFill>
                <a:latin typeface="Arial" panose="020B0604020202020204" pitchFamily="34" charset="0"/>
                <a:cs typeface="Arial" panose="020B0604020202020204" pitchFamily="34" charset="0"/>
              </a:rPr>
              <a:t>»</a:t>
            </a:r>
            <a:endParaRPr lang="ru-RU" sz="1200" b="1" dirty="0">
              <a:solidFill>
                <a:srgbClr val="002060"/>
              </a:solidFill>
              <a:latin typeface="Arial" panose="020B0604020202020204" pitchFamily="34" charset="0"/>
              <a:cs typeface="Arial" panose="020B0604020202020204" pitchFamily="34" charset="0"/>
            </a:endParaRPr>
          </a:p>
        </p:txBody>
      </p:sp>
      <p:graphicFrame>
        <p:nvGraphicFramePr>
          <p:cNvPr id="6" name="Таблица 5"/>
          <p:cNvGraphicFramePr>
            <a:graphicFrameLocks noGrp="1"/>
          </p:cNvGraphicFramePr>
          <p:nvPr>
            <p:extLst/>
          </p:nvPr>
        </p:nvGraphicFramePr>
        <p:xfrm>
          <a:off x="179513" y="1410496"/>
          <a:ext cx="5723353" cy="3627697"/>
        </p:xfrm>
        <a:graphic>
          <a:graphicData uri="http://schemas.openxmlformats.org/drawingml/2006/table">
            <a:tbl>
              <a:tblPr firstRow="1" firstCol="1" bandRow="1">
                <a:tableStyleId>{5C22544A-7EE6-4342-B048-85BDC9FD1C3A}</a:tableStyleId>
              </a:tblPr>
              <a:tblGrid>
                <a:gridCol w="459652">
                  <a:extLst>
                    <a:ext uri="{9D8B030D-6E8A-4147-A177-3AD203B41FA5}">
                      <a16:colId xmlns:a16="http://schemas.microsoft.com/office/drawing/2014/main" val="347718736"/>
                    </a:ext>
                  </a:extLst>
                </a:gridCol>
                <a:gridCol w="1544897">
                  <a:extLst>
                    <a:ext uri="{9D8B030D-6E8A-4147-A177-3AD203B41FA5}">
                      <a16:colId xmlns:a16="http://schemas.microsoft.com/office/drawing/2014/main" val="1315312798"/>
                    </a:ext>
                  </a:extLst>
                </a:gridCol>
                <a:gridCol w="852226">
                  <a:extLst>
                    <a:ext uri="{9D8B030D-6E8A-4147-A177-3AD203B41FA5}">
                      <a16:colId xmlns:a16="http://schemas.microsoft.com/office/drawing/2014/main" val="4260642248"/>
                    </a:ext>
                  </a:extLst>
                </a:gridCol>
                <a:gridCol w="697275">
                  <a:extLst>
                    <a:ext uri="{9D8B030D-6E8A-4147-A177-3AD203B41FA5}">
                      <a16:colId xmlns:a16="http://schemas.microsoft.com/office/drawing/2014/main" val="1067291565"/>
                    </a:ext>
                  </a:extLst>
                </a:gridCol>
                <a:gridCol w="996500">
                  <a:extLst>
                    <a:ext uri="{9D8B030D-6E8A-4147-A177-3AD203B41FA5}">
                      <a16:colId xmlns:a16="http://schemas.microsoft.com/office/drawing/2014/main" val="2505220889"/>
                    </a:ext>
                  </a:extLst>
                </a:gridCol>
                <a:gridCol w="574777">
                  <a:extLst>
                    <a:ext uri="{9D8B030D-6E8A-4147-A177-3AD203B41FA5}">
                      <a16:colId xmlns:a16="http://schemas.microsoft.com/office/drawing/2014/main" val="1854257949"/>
                    </a:ext>
                  </a:extLst>
                </a:gridCol>
                <a:gridCol w="598026">
                  <a:extLst>
                    <a:ext uri="{9D8B030D-6E8A-4147-A177-3AD203B41FA5}">
                      <a16:colId xmlns:a16="http://schemas.microsoft.com/office/drawing/2014/main" val="1395657637"/>
                    </a:ext>
                  </a:extLst>
                </a:gridCol>
              </a:tblGrid>
              <a:tr h="335857">
                <a:tc rowSpan="2" gridSpan="2">
                  <a:txBody>
                    <a:bodyPr/>
                    <a:lstStyle/>
                    <a:p>
                      <a:pPr algn="ctr">
                        <a:spcAft>
                          <a:spcPts val="0"/>
                        </a:spcAft>
                      </a:pPr>
                      <a:r>
                        <a:rPr lang="ru-RU" sz="1200" b="0" dirty="0">
                          <a:solidFill>
                            <a:schemeClr val="tx1"/>
                          </a:solidFill>
                          <a:effectLst/>
                          <a:latin typeface="Arial" panose="020B0604020202020204" pitchFamily="34" charset="0"/>
                          <a:cs typeface="Arial" panose="020B0604020202020204" pitchFamily="34" charset="0"/>
                        </a:rPr>
                        <a:t>Наименование критерия в соответствии с моделью премии</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rowSpan="2" hMerge="1">
                  <a:txBody>
                    <a:bodyPr/>
                    <a:lstStyle/>
                    <a:p>
                      <a:endParaRPr lang="ru-RU"/>
                    </a:p>
                  </a:txBody>
                  <a:tcPr/>
                </a:tc>
                <a:tc rowSpan="2">
                  <a:txBody>
                    <a:bodyPr/>
                    <a:lstStyle/>
                    <a:p>
                      <a:pPr algn="ctr">
                        <a:spcAft>
                          <a:spcPts val="0"/>
                        </a:spcAft>
                      </a:pPr>
                      <a:r>
                        <a:rPr lang="ru-RU" sz="1200" b="0" dirty="0">
                          <a:solidFill>
                            <a:schemeClr val="tx1"/>
                          </a:solidFill>
                          <a:effectLst/>
                          <a:latin typeface="Arial" panose="020B0604020202020204" pitchFamily="34" charset="0"/>
                          <a:cs typeface="Arial" panose="020B0604020202020204" pitchFamily="34" charset="0"/>
                        </a:rPr>
                        <a:t>Максимальное количество</a:t>
                      </a:r>
                    </a:p>
                    <a:p>
                      <a:pPr algn="ctr">
                        <a:spcAft>
                          <a:spcPts val="0"/>
                        </a:spcAft>
                      </a:pPr>
                      <a:r>
                        <a:rPr lang="ru-RU" sz="1200" b="0" dirty="0">
                          <a:solidFill>
                            <a:schemeClr val="tx1"/>
                          </a:solidFill>
                          <a:effectLst/>
                          <a:latin typeface="Arial" panose="020B0604020202020204" pitchFamily="34" charset="0"/>
                          <a:cs typeface="Arial" panose="020B0604020202020204" pitchFamily="34" charset="0"/>
                        </a:rPr>
                        <a:t>баллов</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rowSpan="2">
                  <a:txBody>
                    <a:bodyPr/>
                    <a:lstStyle/>
                    <a:p>
                      <a:pPr algn="ctr">
                        <a:spcAft>
                          <a:spcPts val="0"/>
                        </a:spcAft>
                      </a:pPr>
                      <a:r>
                        <a:rPr lang="ru-RU" sz="1200" b="0" dirty="0">
                          <a:solidFill>
                            <a:schemeClr val="tx1"/>
                          </a:solidFill>
                          <a:effectLst/>
                          <a:latin typeface="Arial" panose="020B0604020202020204" pitchFamily="34" charset="0"/>
                          <a:cs typeface="Arial" panose="020B0604020202020204" pitchFamily="34" charset="0"/>
                        </a:rPr>
                        <a:t>Составляющие критерия</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gridSpan="2">
                  <a:txBody>
                    <a:bodyPr/>
                    <a:lstStyle/>
                    <a:p>
                      <a:pPr algn="ctr">
                        <a:spcAft>
                          <a:spcPts val="0"/>
                        </a:spcAft>
                      </a:pPr>
                      <a:r>
                        <a:rPr lang="ru-RU" sz="1200" b="0" dirty="0">
                          <a:solidFill>
                            <a:schemeClr val="tx1"/>
                          </a:solidFill>
                          <a:effectLst/>
                          <a:latin typeface="Arial" panose="020B0604020202020204" pitchFamily="34" charset="0"/>
                          <a:cs typeface="Arial" panose="020B0604020202020204" pitchFamily="34" charset="0"/>
                        </a:rPr>
                        <a:t>Оценка в баллах</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hMerge="1">
                  <a:txBody>
                    <a:bodyPr/>
                    <a:lstStyle/>
                    <a:p>
                      <a:endParaRPr lang="ru-RU"/>
                    </a:p>
                  </a:txBody>
                  <a:tcPr/>
                </a:tc>
                <a:tc>
                  <a:txBody>
                    <a:bodyPr/>
                    <a:lstStyle/>
                    <a:p>
                      <a:pPr indent="158115" algn="ctr">
                        <a:spcAft>
                          <a:spcPts val="0"/>
                        </a:spcAft>
                      </a:pPr>
                      <a:r>
                        <a:rPr lang="ru-RU" sz="800" b="0" dirty="0">
                          <a:solidFill>
                            <a:schemeClr val="tx1"/>
                          </a:solidFill>
                          <a:effectLst/>
                          <a:latin typeface="Arial" panose="020B0604020202020204" pitchFamily="34" charset="0"/>
                          <a:cs typeface="Arial" panose="020B0604020202020204" pitchFamily="34" charset="0"/>
                        </a:rPr>
                        <a:t>Примечание</a:t>
                      </a:r>
                      <a:endParaRPr lang="ru-RU" sz="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1742435110"/>
                  </a:ext>
                </a:extLst>
              </a:tr>
              <a:tr h="613772">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200" b="0" dirty="0">
                          <a:solidFill>
                            <a:schemeClr val="tx1"/>
                          </a:solidFill>
                          <a:effectLst/>
                          <a:latin typeface="Arial" panose="020B0604020202020204" pitchFamily="34" charset="0"/>
                          <a:cs typeface="Arial" panose="020B0604020202020204" pitchFamily="34" charset="0"/>
                        </a:rPr>
                        <a:t>Максимальная оценка </a:t>
                      </a:r>
                    </a:p>
                    <a:p>
                      <a:pPr algn="ctr">
                        <a:spcAft>
                          <a:spcPts val="0"/>
                        </a:spcAft>
                      </a:pPr>
                      <a:r>
                        <a:rPr lang="ru-RU" sz="1200" b="0" dirty="0">
                          <a:solidFill>
                            <a:schemeClr val="tx1"/>
                          </a:solidFill>
                          <a:effectLst/>
                          <a:latin typeface="Arial" panose="020B0604020202020204" pitchFamily="34" charset="0"/>
                          <a:cs typeface="Arial" panose="020B0604020202020204" pitchFamily="34" charset="0"/>
                        </a:rPr>
                        <a:t>показателя критерия</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200" b="0">
                          <a:solidFill>
                            <a:schemeClr val="tx1"/>
                          </a:solidFill>
                          <a:effectLst/>
                          <a:latin typeface="Arial" panose="020B0604020202020204" pitchFamily="34" charset="0"/>
                          <a:cs typeface="Arial" panose="020B0604020202020204" pitchFamily="34" charset="0"/>
                        </a:rPr>
                        <a:t>Самооценка</a:t>
                      </a:r>
                      <a:endParaRPr lang="ru-RU" sz="12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marL="24130" indent="-24130" algn="ctr">
                        <a:spcAft>
                          <a:spcPts val="0"/>
                        </a:spcAft>
                      </a:pPr>
                      <a:r>
                        <a:rPr lang="ru-RU" sz="800" b="0">
                          <a:solidFill>
                            <a:schemeClr val="tx1"/>
                          </a:solidFill>
                          <a:effectLst/>
                          <a:latin typeface="Arial" panose="020B0604020202020204" pitchFamily="34" charset="0"/>
                          <a:cs typeface="Arial" panose="020B0604020202020204" pitchFamily="34" charset="0"/>
                        </a:rPr>
                        <a:t> </a:t>
                      </a:r>
                      <a:endParaRPr lang="ru-RU" sz="8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4107029276"/>
                  </a:ext>
                </a:extLst>
              </a:tr>
              <a:tr h="153443">
                <a:tc gridSpan="2">
                  <a:txBody>
                    <a:bodyPr/>
                    <a:lstStyle/>
                    <a:p>
                      <a:pPr algn="ctr">
                        <a:spcAft>
                          <a:spcPts val="0"/>
                        </a:spcAft>
                      </a:pPr>
                      <a:r>
                        <a:rPr lang="ru-RU" sz="1200" b="0" dirty="0">
                          <a:solidFill>
                            <a:schemeClr val="tx1"/>
                          </a:solidFill>
                          <a:effectLst/>
                          <a:latin typeface="Arial" panose="020B0604020202020204" pitchFamily="34" charset="0"/>
                          <a:cs typeface="Arial" panose="020B0604020202020204" pitchFamily="34" charset="0"/>
                        </a:rPr>
                        <a:t>1</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hMerge="1">
                  <a:txBody>
                    <a:bodyPr/>
                    <a:lstStyle/>
                    <a:p>
                      <a:endParaRPr lang="ru-RU"/>
                    </a:p>
                  </a:txBody>
                  <a:tcPr/>
                </a:tc>
                <a:tc>
                  <a:txBody>
                    <a:bodyPr/>
                    <a:lstStyle/>
                    <a:p>
                      <a:pPr algn="ctr">
                        <a:spcAft>
                          <a:spcPts val="0"/>
                        </a:spcAft>
                      </a:pPr>
                      <a:r>
                        <a:rPr lang="ru-RU" sz="1200" b="0" dirty="0">
                          <a:solidFill>
                            <a:schemeClr val="tx1"/>
                          </a:solidFill>
                          <a:effectLst/>
                          <a:latin typeface="Arial" panose="020B0604020202020204" pitchFamily="34" charset="0"/>
                          <a:cs typeface="Arial" panose="020B0604020202020204" pitchFamily="34" charset="0"/>
                        </a:rPr>
                        <a:t>2</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200" b="0">
                          <a:solidFill>
                            <a:schemeClr val="tx1"/>
                          </a:solidFill>
                          <a:effectLst/>
                          <a:latin typeface="Arial" panose="020B0604020202020204" pitchFamily="34" charset="0"/>
                          <a:cs typeface="Arial" panose="020B0604020202020204" pitchFamily="34" charset="0"/>
                        </a:rPr>
                        <a:t>3</a:t>
                      </a:r>
                      <a:endParaRPr lang="ru-RU" sz="12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200" b="0" dirty="0">
                          <a:solidFill>
                            <a:schemeClr val="tx1"/>
                          </a:solidFill>
                          <a:effectLst/>
                          <a:latin typeface="Arial" panose="020B0604020202020204" pitchFamily="34" charset="0"/>
                          <a:cs typeface="Arial" panose="020B0604020202020204" pitchFamily="34" charset="0"/>
                        </a:rPr>
                        <a:t>4</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200" b="0" dirty="0">
                          <a:solidFill>
                            <a:srgbClr val="C00000"/>
                          </a:solidFill>
                          <a:effectLst/>
                          <a:latin typeface="Arial" panose="020B0604020202020204" pitchFamily="34" charset="0"/>
                          <a:cs typeface="Arial" panose="020B0604020202020204" pitchFamily="34" charset="0"/>
                        </a:rPr>
                        <a:t>5</a:t>
                      </a:r>
                      <a:endParaRPr lang="ru-RU" sz="1200" b="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800" b="0">
                          <a:solidFill>
                            <a:schemeClr val="tx1"/>
                          </a:solidFill>
                          <a:effectLst/>
                          <a:latin typeface="Arial" panose="020B0604020202020204" pitchFamily="34" charset="0"/>
                          <a:cs typeface="Arial" panose="020B0604020202020204" pitchFamily="34" charset="0"/>
                        </a:rPr>
                        <a:t>6</a:t>
                      </a:r>
                      <a:endParaRPr lang="ru-RU" sz="8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2369264818"/>
                  </a:ext>
                </a:extLst>
              </a:tr>
              <a:tr h="153443">
                <a:tc rowSpan="2">
                  <a:txBody>
                    <a:bodyPr/>
                    <a:lstStyle/>
                    <a:p>
                      <a:pPr algn="ctr">
                        <a:spcAft>
                          <a:spcPts val="0"/>
                        </a:spcAft>
                      </a:pPr>
                      <a:r>
                        <a:rPr lang="ru-RU" sz="1200" b="0" dirty="0">
                          <a:solidFill>
                            <a:schemeClr val="tx1"/>
                          </a:solidFill>
                          <a:effectLst/>
                          <a:latin typeface="Arial" panose="020B0604020202020204" pitchFamily="34" charset="0"/>
                          <a:cs typeface="Arial" panose="020B0604020202020204" pitchFamily="34" charset="0"/>
                        </a:rPr>
                        <a:t>6</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rowSpan="2">
                  <a:txBody>
                    <a:bodyPr/>
                    <a:lstStyle/>
                    <a:p>
                      <a:pPr algn="just">
                        <a:spcAft>
                          <a:spcPts val="0"/>
                        </a:spcAft>
                      </a:pPr>
                      <a:r>
                        <a:rPr lang="ru-RU" sz="1200" b="0" dirty="0">
                          <a:solidFill>
                            <a:schemeClr val="tx1"/>
                          </a:solidFill>
                          <a:effectLst/>
                          <a:latin typeface="Arial" panose="020B0604020202020204" pitchFamily="34" charset="0"/>
                          <a:cs typeface="Arial" panose="020B0604020202020204" pitchFamily="34" charset="0"/>
                        </a:rPr>
                        <a:t>Результаты для потребителей</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rowSpan="2">
                  <a:txBody>
                    <a:bodyPr/>
                    <a:lstStyle/>
                    <a:p>
                      <a:pPr algn="ctr">
                        <a:spcAft>
                          <a:spcPts val="0"/>
                        </a:spcAft>
                      </a:pPr>
                      <a:r>
                        <a:rPr lang="ru-RU" sz="1200" b="0" dirty="0">
                          <a:solidFill>
                            <a:schemeClr val="tx1"/>
                          </a:solidFill>
                          <a:effectLst/>
                          <a:latin typeface="Arial" panose="020B0604020202020204" pitchFamily="34" charset="0"/>
                          <a:cs typeface="Arial" panose="020B0604020202020204" pitchFamily="34" charset="0"/>
                        </a:rPr>
                        <a:t>150</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200" b="0">
                          <a:effectLst/>
                          <a:latin typeface="Arial" panose="020B0604020202020204" pitchFamily="34" charset="0"/>
                          <a:cs typeface="Arial" panose="020B0604020202020204" pitchFamily="34" charset="0"/>
                        </a:rPr>
                        <a:t>6а</a:t>
                      </a:r>
                      <a:endParaRPr lang="ru-RU" sz="1200" b="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200" b="0" dirty="0">
                          <a:effectLst/>
                          <a:latin typeface="Arial" panose="020B0604020202020204" pitchFamily="34" charset="0"/>
                          <a:cs typeface="Arial" panose="020B0604020202020204" pitchFamily="34" charset="0"/>
                        </a:rPr>
                        <a:t>75</a:t>
                      </a:r>
                      <a:endParaRPr lang="ru-RU"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200" b="0" dirty="0" smtClean="0">
                          <a:solidFill>
                            <a:srgbClr val="C00000"/>
                          </a:solidFill>
                          <a:effectLst/>
                          <a:latin typeface="Arial" panose="020B0604020202020204" pitchFamily="34" charset="0"/>
                          <a:cs typeface="Arial" panose="020B0604020202020204" pitchFamily="34" charset="0"/>
                        </a:rPr>
                        <a:t>52</a:t>
                      </a:r>
                      <a:r>
                        <a:rPr lang="ru-RU" sz="1200" b="0" dirty="0">
                          <a:solidFill>
                            <a:srgbClr val="C00000"/>
                          </a:solidFill>
                          <a:effectLst/>
                          <a:latin typeface="Arial" panose="020B0604020202020204" pitchFamily="34" charset="0"/>
                          <a:cs typeface="Arial" panose="020B0604020202020204" pitchFamily="34" charset="0"/>
                        </a:rPr>
                        <a:t> </a:t>
                      </a:r>
                      <a:endParaRPr lang="ru-RU" sz="1200" b="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800" b="0">
                          <a:effectLst/>
                          <a:latin typeface="Arial" panose="020B0604020202020204" pitchFamily="34" charset="0"/>
                          <a:cs typeface="Arial" panose="020B0604020202020204" pitchFamily="34" charset="0"/>
                        </a:rPr>
                        <a:t> </a:t>
                      </a:r>
                      <a:endParaRPr lang="ru-RU" sz="800" b="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739500295"/>
                  </a:ext>
                </a:extLst>
              </a:tr>
              <a:tr h="15344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200" b="0" dirty="0">
                          <a:effectLst/>
                          <a:latin typeface="Arial" panose="020B0604020202020204" pitchFamily="34" charset="0"/>
                          <a:cs typeface="Arial" panose="020B0604020202020204" pitchFamily="34" charset="0"/>
                        </a:rPr>
                        <a:t>6б</a:t>
                      </a:r>
                      <a:endParaRPr lang="ru-RU"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200" b="0" dirty="0">
                          <a:effectLst/>
                          <a:latin typeface="Arial" panose="020B0604020202020204" pitchFamily="34" charset="0"/>
                          <a:cs typeface="Arial" panose="020B0604020202020204" pitchFamily="34" charset="0"/>
                        </a:rPr>
                        <a:t>75</a:t>
                      </a:r>
                      <a:endParaRPr lang="ru-RU"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200" b="0" dirty="0" smtClean="0">
                          <a:solidFill>
                            <a:srgbClr val="C00000"/>
                          </a:solidFill>
                          <a:effectLst/>
                          <a:latin typeface="Arial" panose="020B0604020202020204" pitchFamily="34" charset="0"/>
                          <a:cs typeface="Arial" panose="020B0604020202020204" pitchFamily="34" charset="0"/>
                        </a:rPr>
                        <a:t>45</a:t>
                      </a:r>
                      <a:r>
                        <a:rPr lang="ru-RU" sz="1200" b="0" dirty="0">
                          <a:solidFill>
                            <a:srgbClr val="C00000"/>
                          </a:solidFill>
                          <a:effectLst/>
                          <a:latin typeface="Arial" panose="020B0604020202020204" pitchFamily="34" charset="0"/>
                          <a:cs typeface="Arial" panose="020B0604020202020204" pitchFamily="34" charset="0"/>
                        </a:rPr>
                        <a:t> </a:t>
                      </a:r>
                      <a:endParaRPr lang="ru-RU" sz="1200" b="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800" b="0">
                          <a:effectLst/>
                          <a:latin typeface="Arial" panose="020B0604020202020204" pitchFamily="34" charset="0"/>
                          <a:cs typeface="Arial" panose="020B0604020202020204" pitchFamily="34" charset="0"/>
                        </a:rPr>
                        <a:t> </a:t>
                      </a:r>
                      <a:endParaRPr lang="ru-RU" sz="800" b="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3045939316"/>
                  </a:ext>
                </a:extLst>
              </a:tr>
              <a:tr h="153443">
                <a:tc rowSpan="2">
                  <a:txBody>
                    <a:bodyPr/>
                    <a:lstStyle/>
                    <a:p>
                      <a:pPr algn="ctr">
                        <a:spcAft>
                          <a:spcPts val="0"/>
                        </a:spcAft>
                      </a:pPr>
                      <a:r>
                        <a:rPr lang="ru-RU" sz="1200" b="0" dirty="0">
                          <a:solidFill>
                            <a:schemeClr val="tx1"/>
                          </a:solidFill>
                          <a:effectLst/>
                          <a:latin typeface="Arial" panose="020B0604020202020204" pitchFamily="34" charset="0"/>
                          <a:cs typeface="Arial" panose="020B0604020202020204" pitchFamily="34" charset="0"/>
                        </a:rPr>
                        <a:t>7</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rowSpan="2">
                  <a:txBody>
                    <a:bodyPr/>
                    <a:lstStyle/>
                    <a:p>
                      <a:pPr algn="just">
                        <a:spcAft>
                          <a:spcPts val="0"/>
                        </a:spcAft>
                      </a:pPr>
                      <a:r>
                        <a:rPr lang="ru-RU" sz="1200" b="0" dirty="0">
                          <a:solidFill>
                            <a:schemeClr val="tx1"/>
                          </a:solidFill>
                          <a:effectLst/>
                          <a:latin typeface="Arial" panose="020B0604020202020204" pitchFamily="34" charset="0"/>
                          <a:cs typeface="Arial" panose="020B0604020202020204" pitchFamily="34" charset="0"/>
                        </a:rPr>
                        <a:t>Результаты для персонала</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rowSpan="2">
                  <a:txBody>
                    <a:bodyPr/>
                    <a:lstStyle/>
                    <a:p>
                      <a:pPr algn="ctr">
                        <a:spcAft>
                          <a:spcPts val="0"/>
                        </a:spcAft>
                      </a:pPr>
                      <a:r>
                        <a:rPr lang="ru-RU" sz="1200" b="0">
                          <a:solidFill>
                            <a:schemeClr val="tx1"/>
                          </a:solidFill>
                          <a:effectLst/>
                          <a:latin typeface="Arial" panose="020B0604020202020204" pitchFamily="34" charset="0"/>
                          <a:cs typeface="Arial" panose="020B0604020202020204" pitchFamily="34" charset="0"/>
                        </a:rPr>
                        <a:t>100</a:t>
                      </a:r>
                      <a:endParaRPr lang="ru-RU" sz="12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200" b="0" dirty="0">
                          <a:effectLst/>
                          <a:latin typeface="Arial" panose="020B0604020202020204" pitchFamily="34" charset="0"/>
                          <a:cs typeface="Arial" panose="020B0604020202020204" pitchFamily="34" charset="0"/>
                        </a:rPr>
                        <a:t>7а</a:t>
                      </a:r>
                      <a:endParaRPr lang="ru-RU"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200" b="0" dirty="0">
                          <a:effectLst/>
                          <a:latin typeface="Arial" panose="020B0604020202020204" pitchFamily="34" charset="0"/>
                          <a:cs typeface="Arial" panose="020B0604020202020204" pitchFamily="34" charset="0"/>
                        </a:rPr>
                        <a:t>75</a:t>
                      </a:r>
                      <a:endParaRPr lang="ru-RU"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200" b="0" dirty="0" smtClean="0">
                          <a:solidFill>
                            <a:srgbClr val="C00000"/>
                          </a:solidFill>
                          <a:effectLst/>
                          <a:latin typeface="Arial" panose="020B0604020202020204" pitchFamily="34" charset="0"/>
                          <a:cs typeface="Arial" panose="020B0604020202020204" pitchFamily="34" charset="0"/>
                        </a:rPr>
                        <a:t>52</a:t>
                      </a:r>
                      <a:r>
                        <a:rPr lang="ru-RU" sz="1200" b="0" dirty="0">
                          <a:solidFill>
                            <a:srgbClr val="C00000"/>
                          </a:solidFill>
                          <a:effectLst/>
                          <a:latin typeface="Arial" panose="020B0604020202020204" pitchFamily="34" charset="0"/>
                          <a:cs typeface="Arial" panose="020B0604020202020204" pitchFamily="34" charset="0"/>
                        </a:rPr>
                        <a:t> </a:t>
                      </a:r>
                      <a:endParaRPr lang="ru-RU" sz="1200" b="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800" b="0" dirty="0">
                          <a:effectLst/>
                          <a:latin typeface="Arial" panose="020B0604020202020204" pitchFamily="34" charset="0"/>
                          <a:cs typeface="Arial" panose="020B0604020202020204" pitchFamily="34" charset="0"/>
                        </a:rPr>
                        <a:t> </a:t>
                      </a:r>
                      <a:endParaRPr lang="ru-RU" sz="800" b="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633912487"/>
                  </a:ext>
                </a:extLst>
              </a:tr>
              <a:tr h="15344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200" b="0" dirty="0">
                          <a:effectLst/>
                          <a:latin typeface="Arial" panose="020B0604020202020204" pitchFamily="34" charset="0"/>
                          <a:cs typeface="Arial" panose="020B0604020202020204" pitchFamily="34" charset="0"/>
                        </a:rPr>
                        <a:t>7б</a:t>
                      </a:r>
                      <a:endParaRPr lang="ru-RU"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200" b="0" dirty="0">
                          <a:effectLst/>
                          <a:latin typeface="Arial" panose="020B0604020202020204" pitchFamily="34" charset="0"/>
                          <a:cs typeface="Arial" panose="020B0604020202020204" pitchFamily="34" charset="0"/>
                        </a:rPr>
                        <a:t>25</a:t>
                      </a:r>
                      <a:endParaRPr lang="ru-RU"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200" b="0" dirty="0" smtClean="0">
                          <a:solidFill>
                            <a:srgbClr val="C00000"/>
                          </a:solidFill>
                          <a:effectLst/>
                          <a:latin typeface="Arial" panose="020B0604020202020204" pitchFamily="34" charset="0"/>
                          <a:cs typeface="Arial" panose="020B0604020202020204" pitchFamily="34" charset="0"/>
                        </a:rPr>
                        <a:t>14</a:t>
                      </a:r>
                      <a:r>
                        <a:rPr lang="ru-RU" sz="1200" b="0" dirty="0">
                          <a:solidFill>
                            <a:srgbClr val="C00000"/>
                          </a:solidFill>
                          <a:effectLst/>
                          <a:latin typeface="Arial" panose="020B0604020202020204" pitchFamily="34" charset="0"/>
                          <a:cs typeface="Arial" panose="020B0604020202020204" pitchFamily="34" charset="0"/>
                        </a:rPr>
                        <a:t> </a:t>
                      </a:r>
                      <a:endParaRPr lang="ru-RU" sz="1200" b="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800" b="0" dirty="0">
                          <a:effectLst/>
                          <a:latin typeface="Arial" panose="020B0604020202020204" pitchFamily="34" charset="0"/>
                          <a:cs typeface="Arial" panose="020B0604020202020204" pitchFamily="34" charset="0"/>
                        </a:rPr>
                        <a:t> </a:t>
                      </a:r>
                      <a:endParaRPr lang="ru-RU" sz="800" b="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2838197053"/>
                  </a:ext>
                </a:extLst>
              </a:tr>
              <a:tr h="153443">
                <a:tc rowSpan="2">
                  <a:txBody>
                    <a:bodyPr/>
                    <a:lstStyle/>
                    <a:p>
                      <a:pPr algn="ctr">
                        <a:spcAft>
                          <a:spcPts val="0"/>
                        </a:spcAft>
                      </a:pPr>
                      <a:r>
                        <a:rPr lang="ru-RU" sz="1200" b="0" dirty="0">
                          <a:solidFill>
                            <a:schemeClr val="tx1"/>
                          </a:solidFill>
                          <a:effectLst/>
                          <a:latin typeface="Arial" panose="020B0604020202020204" pitchFamily="34" charset="0"/>
                          <a:cs typeface="Arial" panose="020B0604020202020204" pitchFamily="34" charset="0"/>
                        </a:rPr>
                        <a:t>8</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rowSpan="2">
                  <a:txBody>
                    <a:bodyPr/>
                    <a:lstStyle/>
                    <a:p>
                      <a:pPr algn="just">
                        <a:spcAft>
                          <a:spcPts val="0"/>
                        </a:spcAft>
                      </a:pPr>
                      <a:r>
                        <a:rPr lang="ru-RU" sz="1200" b="0" dirty="0">
                          <a:solidFill>
                            <a:schemeClr val="tx1"/>
                          </a:solidFill>
                          <a:effectLst/>
                          <a:latin typeface="Arial" panose="020B0604020202020204" pitchFamily="34" charset="0"/>
                          <a:cs typeface="Arial" panose="020B0604020202020204" pitchFamily="34" charset="0"/>
                        </a:rPr>
                        <a:t>Результаты для общества</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rowSpan="2">
                  <a:txBody>
                    <a:bodyPr/>
                    <a:lstStyle/>
                    <a:p>
                      <a:pPr algn="ctr">
                        <a:spcAft>
                          <a:spcPts val="0"/>
                        </a:spcAft>
                      </a:pPr>
                      <a:r>
                        <a:rPr lang="ru-RU" sz="1200" b="0">
                          <a:solidFill>
                            <a:schemeClr val="tx1"/>
                          </a:solidFill>
                          <a:effectLst/>
                          <a:latin typeface="Arial" panose="020B0604020202020204" pitchFamily="34" charset="0"/>
                          <a:cs typeface="Arial" panose="020B0604020202020204" pitchFamily="34" charset="0"/>
                        </a:rPr>
                        <a:t>100</a:t>
                      </a:r>
                      <a:endParaRPr lang="ru-RU" sz="12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200" b="0" dirty="0">
                          <a:effectLst/>
                          <a:latin typeface="Arial" panose="020B0604020202020204" pitchFamily="34" charset="0"/>
                          <a:cs typeface="Arial" panose="020B0604020202020204" pitchFamily="34" charset="0"/>
                        </a:rPr>
                        <a:t>8а</a:t>
                      </a:r>
                      <a:endParaRPr lang="ru-RU"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200" b="0" dirty="0">
                          <a:effectLst/>
                          <a:latin typeface="Arial" panose="020B0604020202020204" pitchFamily="34" charset="0"/>
                          <a:cs typeface="Arial" panose="020B0604020202020204" pitchFamily="34" charset="0"/>
                        </a:rPr>
                        <a:t>50</a:t>
                      </a:r>
                      <a:endParaRPr lang="ru-RU"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200" b="0" dirty="0" smtClean="0">
                          <a:solidFill>
                            <a:srgbClr val="C00000"/>
                          </a:solidFill>
                          <a:effectLst/>
                          <a:latin typeface="Arial" panose="020B0604020202020204" pitchFamily="34" charset="0"/>
                          <a:cs typeface="Arial" panose="020B0604020202020204" pitchFamily="34" charset="0"/>
                        </a:rPr>
                        <a:t>35</a:t>
                      </a:r>
                      <a:r>
                        <a:rPr lang="ru-RU" sz="1200" b="0" dirty="0">
                          <a:solidFill>
                            <a:srgbClr val="C00000"/>
                          </a:solidFill>
                          <a:effectLst/>
                          <a:latin typeface="Arial" panose="020B0604020202020204" pitchFamily="34" charset="0"/>
                          <a:cs typeface="Arial" panose="020B0604020202020204" pitchFamily="34" charset="0"/>
                        </a:rPr>
                        <a:t> </a:t>
                      </a:r>
                      <a:endParaRPr lang="ru-RU" sz="1200" b="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800" b="0" dirty="0">
                          <a:effectLst/>
                          <a:latin typeface="Arial" panose="020B0604020202020204" pitchFamily="34" charset="0"/>
                          <a:cs typeface="Arial" panose="020B0604020202020204" pitchFamily="34" charset="0"/>
                        </a:rPr>
                        <a:t> </a:t>
                      </a:r>
                      <a:endParaRPr lang="ru-RU" sz="800" b="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401029098"/>
                  </a:ext>
                </a:extLst>
              </a:tr>
              <a:tr h="15344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200" b="0" dirty="0">
                          <a:effectLst/>
                          <a:latin typeface="Arial" panose="020B0604020202020204" pitchFamily="34" charset="0"/>
                          <a:cs typeface="Arial" panose="020B0604020202020204" pitchFamily="34" charset="0"/>
                        </a:rPr>
                        <a:t>8б</a:t>
                      </a:r>
                      <a:endParaRPr lang="ru-RU"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200" b="0" dirty="0">
                          <a:effectLst/>
                          <a:latin typeface="Arial" panose="020B0604020202020204" pitchFamily="34" charset="0"/>
                          <a:cs typeface="Arial" panose="020B0604020202020204" pitchFamily="34" charset="0"/>
                        </a:rPr>
                        <a:t>50</a:t>
                      </a:r>
                      <a:endParaRPr lang="ru-RU"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200" b="0" dirty="0" smtClean="0">
                          <a:solidFill>
                            <a:srgbClr val="C00000"/>
                          </a:solidFill>
                          <a:effectLst/>
                          <a:latin typeface="Arial" panose="020B0604020202020204" pitchFamily="34" charset="0"/>
                          <a:cs typeface="Arial" panose="020B0604020202020204" pitchFamily="34" charset="0"/>
                        </a:rPr>
                        <a:t>30</a:t>
                      </a:r>
                      <a:endParaRPr lang="ru-RU" sz="1200" b="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800" b="0" dirty="0">
                          <a:effectLst/>
                          <a:latin typeface="Arial" panose="020B0604020202020204" pitchFamily="34" charset="0"/>
                          <a:cs typeface="Arial" panose="020B0604020202020204" pitchFamily="34" charset="0"/>
                        </a:rPr>
                        <a:t> </a:t>
                      </a:r>
                      <a:endParaRPr lang="ru-RU" sz="800" b="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600750282"/>
                  </a:ext>
                </a:extLst>
              </a:tr>
              <a:tr h="153443">
                <a:tc rowSpan="2">
                  <a:txBody>
                    <a:bodyPr/>
                    <a:lstStyle/>
                    <a:p>
                      <a:pPr algn="ctr">
                        <a:spcAft>
                          <a:spcPts val="0"/>
                        </a:spcAft>
                      </a:pPr>
                      <a:r>
                        <a:rPr lang="ru-RU" sz="1200" b="0" dirty="0">
                          <a:solidFill>
                            <a:schemeClr val="tx1"/>
                          </a:solidFill>
                          <a:effectLst/>
                          <a:latin typeface="Arial" panose="020B0604020202020204" pitchFamily="34" charset="0"/>
                          <a:cs typeface="Arial" panose="020B0604020202020204" pitchFamily="34" charset="0"/>
                        </a:rPr>
                        <a:t>9</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rowSpan="2">
                  <a:txBody>
                    <a:bodyPr/>
                    <a:lstStyle/>
                    <a:p>
                      <a:pPr algn="just">
                        <a:spcAft>
                          <a:spcPts val="0"/>
                        </a:spcAft>
                      </a:pPr>
                      <a:r>
                        <a:rPr lang="ru-RU" sz="1200" b="0" dirty="0">
                          <a:solidFill>
                            <a:schemeClr val="tx1"/>
                          </a:solidFill>
                          <a:effectLst/>
                          <a:latin typeface="Arial" panose="020B0604020202020204" pitchFamily="34" charset="0"/>
                          <a:cs typeface="Arial" panose="020B0604020202020204" pitchFamily="34" charset="0"/>
                        </a:rPr>
                        <a:t>Результаты для бизнеса</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rowSpan="2">
                  <a:txBody>
                    <a:bodyPr/>
                    <a:lstStyle/>
                    <a:p>
                      <a:pPr algn="ctr">
                        <a:spcAft>
                          <a:spcPts val="0"/>
                        </a:spcAft>
                      </a:pPr>
                      <a:r>
                        <a:rPr lang="ru-RU" sz="1200" b="0">
                          <a:solidFill>
                            <a:schemeClr val="tx1"/>
                          </a:solidFill>
                          <a:effectLst/>
                          <a:latin typeface="Arial" panose="020B0604020202020204" pitchFamily="34" charset="0"/>
                          <a:cs typeface="Arial" panose="020B0604020202020204" pitchFamily="34" charset="0"/>
                        </a:rPr>
                        <a:t>150</a:t>
                      </a:r>
                      <a:endParaRPr lang="ru-RU" sz="12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200" b="0">
                          <a:effectLst/>
                          <a:latin typeface="Arial" panose="020B0604020202020204" pitchFamily="34" charset="0"/>
                          <a:cs typeface="Arial" panose="020B0604020202020204" pitchFamily="34" charset="0"/>
                        </a:rPr>
                        <a:t>9а</a:t>
                      </a:r>
                      <a:endParaRPr lang="ru-RU" sz="1200" b="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200" b="0" dirty="0">
                          <a:effectLst/>
                          <a:latin typeface="Arial" panose="020B0604020202020204" pitchFamily="34" charset="0"/>
                          <a:cs typeface="Arial" panose="020B0604020202020204" pitchFamily="34" charset="0"/>
                        </a:rPr>
                        <a:t>75</a:t>
                      </a:r>
                      <a:endParaRPr lang="ru-RU"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200" b="0" dirty="0" smtClean="0">
                          <a:solidFill>
                            <a:srgbClr val="C00000"/>
                          </a:solidFill>
                          <a:effectLst/>
                          <a:latin typeface="Arial" panose="020B0604020202020204" pitchFamily="34" charset="0"/>
                          <a:cs typeface="Arial" panose="020B0604020202020204" pitchFamily="34" charset="0"/>
                        </a:rPr>
                        <a:t> 45</a:t>
                      </a:r>
                      <a:r>
                        <a:rPr lang="ru-RU" sz="1200" b="0" dirty="0">
                          <a:solidFill>
                            <a:srgbClr val="C00000"/>
                          </a:solidFill>
                          <a:effectLst/>
                          <a:latin typeface="Arial" panose="020B0604020202020204" pitchFamily="34" charset="0"/>
                          <a:cs typeface="Arial" panose="020B0604020202020204" pitchFamily="34" charset="0"/>
                        </a:rPr>
                        <a:t> </a:t>
                      </a:r>
                      <a:endParaRPr lang="ru-RU" sz="1200" b="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800" b="0" dirty="0">
                          <a:effectLst/>
                          <a:latin typeface="Arial" panose="020B0604020202020204" pitchFamily="34" charset="0"/>
                          <a:cs typeface="Arial" panose="020B0604020202020204" pitchFamily="34" charset="0"/>
                        </a:rPr>
                        <a:t> </a:t>
                      </a:r>
                      <a:endParaRPr lang="ru-RU" sz="800" b="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3861113059"/>
                  </a:ext>
                </a:extLst>
              </a:tr>
              <a:tr h="15344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200" b="0">
                          <a:effectLst/>
                          <a:latin typeface="Arial" panose="020B0604020202020204" pitchFamily="34" charset="0"/>
                          <a:cs typeface="Arial" panose="020B0604020202020204" pitchFamily="34" charset="0"/>
                        </a:rPr>
                        <a:t>9б</a:t>
                      </a:r>
                      <a:endParaRPr lang="ru-RU" sz="1200" b="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200" b="0" dirty="0">
                          <a:effectLst/>
                          <a:latin typeface="Arial" panose="020B0604020202020204" pitchFamily="34" charset="0"/>
                          <a:cs typeface="Arial" panose="020B0604020202020204" pitchFamily="34" charset="0"/>
                        </a:rPr>
                        <a:t>75</a:t>
                      </a:r>
                      <a:endParaRPr lang="ru-RU" sz="1200" b="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200" b="0" dirty="0" smtClean="0">
                          <a:solidFill>
                            <a:srgbClr val="C00000"/>
                          </a:solidFill>
                          <a:effectLst/>
                          <a:latin typeface="Arial" panose="020B0604020202020204" pitchFamily="34" charset="0"/>
                          <a:cs typeface="Arial" panose="020B0604020202020204" pitchFamily="34" charset="0"/>
                        </a:rPr>
                        <a:t> 45</a:t>
                      </a:r>
                      <a:r>
                        <a:rPr lang="ru-RU" sz="1200" b="0" dirty="0">
                          <a:solidFill>
                            <a:srgbClr val="C00000"/>
                          </a:solidFill>
                          <a:effectLst/>
                          <a:latin typeface="Arial" panose="020B0604020202020204" pitchFamily="34" charset="0"/>
                          <a:cs typeface="Arial" panose="020B0604020202020204" pitchFamily="34" charset="0"/>
                        </a:rPr>
                        <a:t> </a:t>
                      </a:r>
                      <a:endParaRPr lang="ru-RU" sz="1200" b="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800" b="0" dirty="0">
                          <a:effectLst/>
                          <a:latin typeface="Arial" panose="020B0604020202020204" pitchFamily="34" charset="0"/>
                          <a:cs typeface="Arial" panose="020B0604020202020204" pitchFamily="34" charset="0"/>
                        </a:rPr>
                        <a:t> </a:t>
                      </a:r>
                      <a:endParaRPr lang="ru-RU" sz="800" b="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2150068134"/>
                  </a:ext>
                </a:extLst>
              </a:tr>
              <a:tr h="153443">
                <a:tc gridSpan="2">
                  <a:txBody>
                    <a:bodyPr/>
                    <a:lstStyle/>
                    <a:p>
                      <a:pPr>
                        <a:spcAft>
                          <a:spcPts val="0"/>
                        </a:spcAft>
                      </a:pPr>
                      <a:r>
                        <a:rPr lang="ru-RU" sz="1200" b="0" dirty="0">
                          <a:solidFill>
                            <a:schemeClr val="tx1"/>
                          </a:solidFill>
                          <a:effectLst/>
                          <a:latin typeface="Arial" panose="020B0604020202020204" pitchFamily="34" charset="0"/>
                          <a:cs typeface="Arial" panose="020B0604020202020204" pitchFamily="34" charset="0"/>
                        </a:rPr>
                        <a:t>Результаты оцениваются (6-9)</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nchor="ctr"/>
                </a:tc>
                <a:tc hMerge="1">
                  <a:txBody>
                    <a:bodyPr/>
                    <a:lstStyle/>
                    <a:p>
                      <a:endParaRPr lang="ru-RU"/>
                    </a:p>
                  </a:txBody>
                  <a:tcPr/>
                </a:tc>
                <a:tc>
                  <a:txBody>
                    <a:bodyPr/>
                    <a:lstStyle/>
                    <a:p>
                      <a:pPr>
                        <a:spcAft>
                          <a:spcPts val="0"/>
                        </a:spcAft>
                      </a:pPr>
                      <a:r>
                        <a:rPr lang="ru-RU" sz="1200">
                          <a:solidFill>
                            <a:schemeClr val="tx1"/>
                          </a:solidFill>
                          <a:effectLst/>
                          <a:latin typeface="Arial" panose="020B0604020202020204" pitchFamily="34" charset="0"/>
                          <a:cs typeface="Arial" panose="020B0604020202020204" pitchFamily="34" charset="0"/>
                        </a:rPr>
                        <a:t>всего</a:t>
                      </a:r>
                      <a:endParaRPr lang="ru-RU"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nchor="ctr"/>
                </a:tc>
                <a:tc>
                  <a:txBody>
                    <a:bodyPr/>
                    <a:lstStyle/>
                    <a:p>
                      <a:pPr algn="ctr">
                        <a:spcAft>
                          <a:spcPts val="0"/>
                        </a:spcAft>
                      </a:pPr>
                      <a:r>
                        <a:rPr lang="ru-RU" sz="1200">
                          <a:effectLst/>
                          <a:latin typeface="Arial" panose="020B0604020202020204" pitchFamily="34" charset="0"/>
                          <a:cs typeface="Arial" panose="020B0604020202020204" pitchFamily="34" charset="0"/>
                        </a:rPr>
                        <a:t>max</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200" dirty="0">
                          <a:effectLst/>
                          <a:latin typeface="Arial" panose="020B0604020202020204" pitchFamily="34" charset="0"/>
                          <a:cs typeface="Arial" panose="020B0604020202020204" pitchFamily="34" charset="0"/>
                        </a:rPr>
                        <a:t>500 баллов</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200" b="1" dirty="0" smtClean="0">
                          <a:solidFill>
                            <a:srgbClr val="C00000"/>
                          </a:solidFill>
                          <a:effectLst/>
                          <a:latin typeface="Arial" panose="020B0604020202020204" pitchFamily="34" charset="0"/>
                          <a:cs typeface="Arial" panose="020B0604020202020204" pitchFamily="34" charset="0"/>
                        </a:rPr>
                        <a:t>318</a:t>
                      </a:r>
                      <a:r>
                        <a:rPr lang="ru-RU" sz="1200" b="1" dirty="0">
                          <a:solidFill>
                            <a:srgbClr val="C00000"/>
                          </a:solidFill>
                          <a:effectLst/>
                          <a:latin typeface="Arial" panose="020B0604020202020204" pitchFamily="34" charset="0"/>
                          <a:cs typeface="Arial" panose="020B0604020202020204" pitchFamily="34" charset="0"/>
                        </a:rPr>
                        <a:t> </a:t>
                      </a:r>
                      <a:endParaRPr lang="ru-RU" sz="12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800" dirty="0">
                          <a:effectLst/>
                          <a:latin typeface="Arial" panose="020B0604020202020204" pitchFamily="34" charset="0"/>
                          <a:cs typeface="Arial" panose="020B0604020202020204" pitchFamily="34" charset="0"/>
                        </a:rPr>
                        <a:t> </a:t>
                      </a:r>
                      <a:endParaRPr lang="ru-RU" sz="8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3857844888"/>
                  </a:ext>
                </a:extLst>
              </a:tr>
              <a:tr h="153443">
                <a:tc gridSpan="3">
                  <a:txBody>
                    <a:bodyPr/>
                    <a:lstStyle/>
                    <a:p>
                      <a:pPr>
                        <a:spcAft>
                          <a:spcPts val="0"/>
                        </a:spcAft>
                      </a:pPr>
                      <a:r>
                        <a:rPr lang="ru-RU" sz="1200" b="0" dirty="0">
                          <a:solidFill>
                            <a:schemeClr val="tx1"/>
                          </a:solidFill>
                          <a:effectLst/>
                          <a:latin typeface="Arial" panose="020B0604020202020204" pitchFamily="34" charset="0"/>
                          <a:cs typeface="Arial" panose="020B0604020202020204" pitchFamily="34" charset="0"/>
                        </a:rPr>
                        <a:t>Общая оценка по самооценке организации                  </a:t>
                      </a:r>
                      <a:endParaRPr lang="ru-RU"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nchor="ctr"/>
                </a:tc>
                <a:tc hMerge="1">
                  <a:txBody>
                    <a:bodyPr/>
                    <a:lstStyle/>
                    <a:p>
                      <a:endParaRPr lang="ru-RU"/>
                    </a:p>
                  </a:txBody>
                  <a:tcPr/>
                </a:tc>
                <a:tc hMerge="1">
                  <a:txBody>
                    <a:bodyPr/>
                    <a:lstStyle/>
                    <a:p>
                      <a:endParaRPr lang="ru-RU"/>
                    </a:p>
                  </a:txBody>
                  <a:tcPr/>
                </a:tc>
                <a:tc>
                  <a:txBody>
                    <a:bodyPr/>
                    <a:lstStyle/>
                    <a:p>
                      <a:pPr algn="ctr">
                        <a:spcAft>
                          <a:spcPts val="0"/>
                        </a:spcAft>
                      </a:pPr>
                      <a:r>
                        <a:rPr lang="ru-RU" sz="1200">
                          <a:effectLst/>
                          <a:latin typeface="Arial" panose="020B0604020202020204" pitchFamily="34" charset="0"/>
                          <a:cs typeface="Arial" panose="020B0604020202020204" pitchFamily="34" charset="0"/>
                        </a:rPr>
                        <a:t>max</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200" dirty="0">
                          <a:effectLst/>
                          <a:latin typeface="Arial" panose="020B0604020202020204" pitchFamily="34" charset="0"/>
                          <a:cs typeface="Arial" panose="020B0604020202020204" pitchFamily="34" charset="0"/>
                        </a:rPr>
                        <a:t>1000 баллов</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algn="ctr">
                        <a:spcAft>
                          <a:spcPts val="0"/>
                        </a:spcAft>
                      </a:pPr>
                      <a:r>
                        <a:rPr lang="ru-RU" sz="1200" b="1" dirty="0" smtClean="0">
                          <a:solidFill>
                            <a:srgbClr val="C00000"/>
                          </a:solidFill>
                          <a:effectLst/>
                          <a:latin typeface="Arial" panose="020B0604020202020204" pitchFamily="34" charset="0"/>
                          <a:cs typeface="Arial" panose="020B0604020202020204" pitchFamily="34" charset="0"/>
                        </a:rPr>
                        <a:t>340+</a:t>
                      </a:r>
                    </a:p>
                    <a:p>
                      <a:pPr algn="ctr">
                        <a:spcAft>
                          <a:spcPts val="0"/>
                        </a:spcAft>
                      </a:pPr>
                      <a:r>
                        <a:rPr lang="ru-RU" sz="1200" b="1" dirty="0" smtClean="0">
                          <a:solidFill>
                            <a:srgbClr val="C00000"/>
                          </a:solidFill>
                          <a:effectLst/>
                          <a:latin typeface="Arial" panose="020B0604020202020204" pitchFamily="34" charset="0"/>
                          <a:cs typeface="Arial" panose="020B0604020202020204" pitchFamily="34" charset="0"/>
                        </a:rPr>
                        <a:t>318= 658</a:t>
                      </a:r>
                      <a:endParaRPr lang="ru-RU" sz="12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tc>
                  <a:txBody>
                    <a:bodyPr/>
                    <a:lstStyle/>
                    <a:p>
                      <a:pPr indent="158115" algn="ctr">
                        <a:spcAft>
                          <a:spcPts val="0"/>
                        </a:spcAft>
                      </a:pPr>
                      <a:r>
                        <a:rPr lang="ru-RU" sz="800" dirty="0">
                          <a:effectLst/>
                          <a:latin typeface="Arial" panose="020B0604020202020204" pitchFamily="34" charset="0"/>
                          <a:cs typeface="Arial" panose="020B0604020202020204" pitchFamily="34" charset="0"/>
                        </a:rPr>
                        <a:t> </a:t>
                      </a:r>
                      <a:endParaRPr lang="ru-RU" sz="800" dirty="0">
                        <a:effectLst/>
                        <a:latin typeface="Arial" panose="020B0604020202020204" pitchFamily="34" charset="0"/>
                        <a:ea typeface="Times New Roman" panose="02020603050405020304" pitchFamily="18" charset="0"/>
                        <a:cs typeface="Arial" panose="020B0604020202020204" pitchFamily="34" charset="0"/>
                      </a:endParaRPr>
                    </a:p>
                  </a:txBody>
                  <a:tcPr marL="41693" marR="41693" marT="0" marB="0"/>
                </a:tc>
                <a:extLst>
                  <a:ext uri="{0D108BD9-81ED-4DB2-BD59-A6C34878D82A}">
                    <a16:rowId xmlns:a16="http://schemas.microsoft.com/office/drawing/2014/main" val="203700588"/>
                  </a:ext>
                </a:extLst>
              </a:tr>
            </a:tbl>
          </a:graphicData>
        </a:graphic>
      </p:graphicFrame>
      <p:sp>
        <p:nvSpPr>
          <p:cNvPr id="8" name="Rectangle 1"/>
          <p:cNvSpPr>
            <a:spLocks noChangeArrowheads="1"/>
          </p:cNvSpPr>
          <p:nvPr/>
        </p:nvSpPr>
        <p:spPr bwMode="auto">
          <a:xfrm>
            <a:off x="5902866" y="616637"/>
            <a:ext cx="3255422"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8750" eaLnBrk="0" fontAlgn="base" hangingPunct="0">
              <a:spcBef>
                <a:spcPct val="0"/>
              </a:spcBef>
              <a:spcAft>
                <a:spcPct val="0"/>
              </a:spcAft>
              <a:tabLst>
                <a:tab pos="1514475" algn="l"/>
                <a:tab pos="2501900" algn="l"/>
                <a:tab pos="2930525" algn="l"/>
                <a:tab pos="3224213" algn="l"/>
              </a:tabLst>
              <a:defRPr>
                <a:solidFill>
                  <a:schemeClr val="tx1"/>
                </a:solidFill>
                <a:latin typeface="Arial" panose="020B0604020202020204" pitchFamily="34" charset="0"/>
              </a:defRPr>
            </a:lvl1pPr>
            <a:lvl2pPr eaLnBrk="0" fontAlgn="base" hangingPunct="0">
              <a:spcBef>
                <a:spcPct val="0"/>
              </a:spcBef>
              <a:spcAft>
                <a:spcPct val="0"/>
              </a:spcAft>
              <a:tabLst>
                <a:tab pos="1514475" algn="l"/>
                <a:tab pos="2501900" algn="l"/>
                <a:tab pos="2930525" algn="l"/>
                <a:tab pos="3224213" algn="l"/>
              </a:tabLst>
              <a:defRPr>
                <a:solidFill>
                  <a:schemeClr val="tx1"/>
                </a:solidFill>
                <a:latin typeface="Arial" panose="020B0604020202020204" pitchFamily="34" charset="0"/>
              </a:defRPr>
            </a:lvl2pPr>
            <a:lvl3pPr eaLnBrk="0" fontAlgn="base" hangingPunct="0">
              <a:spcBef>
                <a:spcPct val="0"/>
              </a:spcBef>
              <a:spcAft>
                <a:spcPct val="0"/>
              </a:spcAft>
              <a:tabLst>
                <a:tab pos="1514475" algn="l"/>
                <a:tab pos="2501900" algn="l"/>
                <a:tab pos="2930525" algn="l"/>
                <a:tab pos="3224213" algn="l"/>
              </a:tabLst>
              <a:defRPr>
                <a:solidFill>
                  <a:schemeClr val="tx1"/>
                </a:solidFill>
                <a:latin typeface="Arial" panose="020B0604020202020204" pitchFamily="34" charset="0"/>
              </a:defRPr>
            </a:lvl3pPr>
            <a:lvl4pPr eaLnBrk="0" fontAlgn="base" hangingPunct="0">
              <a:spcBef>
                <a:spcPct val="0"/>
              </a:spcBef>
              <a:spcAft>
                <a:spcPct val="0"/>
              </a:spcAft>
              <a:tabLst>
                <a:tab pos="1514475" algn="l"/>
                <a:tab pos="2501900" algn="l"/>
                <a:tab pos="2930525" algn="l"/>
                <a:tab pos="3224213" algn="l"/>
              </a:tabLst>
              <a:defRPr>
                <a:solidFill>
                  <a:schemeClr val="tx1"/>
                </a:solidFill>
                <a:latin typeface="Arial" panose="020B0604020202020204" pitchFamily="34" charset="0"/>
              </a:defRPr>
            </a:lvl4pPr>
            <a:lvl5pPr eaLnBrk="0" fontAlgn="base" hangingPunct="0">
              <a:spcBef>
                <a:spcPct val="0"/>
              </a:spcBef>
              <a:spcAft>
                <a:spcPct val="0"/>
              </a:spcAft>
              <a:tabLst>
                <a:tab pos="1514475" algn="l"/>
                <a:tab pos="2501900" algn="l"/>
                <a:tab pos="2930525" algn="l"/>
                <a:tab pos="3224213" algn="l"/>
              </a:tabLst>
              <a:defRPr>
                <a:solidFill>
                  <a:schemeClr val="tx1"/>
                </a:solidFill>
                <a:latin typeface="Arial" panose="020B0604020202020204" pitchFamily="34" charset="0"/>
              </a:defRPr>
            </a:lvl5pPr>
            <a:lvl6pPr eaLnBrk="0" fontAlgn="base" hangingPunct="0">
              <a:spcBef>
                <a:spcPct val="0"/>
              </a:spcBef>
              <a:spcAft>
                <a:spcPct val="0"/>
              </a:spcAft>
              <a:tabLst>
                <a:tab pos="1514475" algn="l"/>
                <a:tab pos="2501900" algn="l"/>
                <a:tab pos="2930525" algn="l"/>
                <a:tab pos="3224213" algn="l"/>
              </a:tabLst>
              <a:defRPr>
                <a:solidFill>
                  <a:schemeClr val="tx1"/>
                </a:solidFill>
                <a:latin typeface="Arial" panose="020B0604020202020204" pitchFamily="34" charset="0"/>
              </a:defRPr>
            </a:lvl6pPr>
            <a:lvl7pPr eaLnBrk="0" fontAlgn="base" hangingPunct="0">
              <a:spcBef>
                <a:spcPct val="0"/>
              </a:spcBef>
              <a:spcAft>
                <a:spcPct val="0"/>
              </a:spcAft>
              <a:tabLst>
                <a:tab pos="1514475" algn="l"/>
                <a:tab pos="2501900" algn="l"/>
                <a:tab pos="2930525" algn="l"/>
                <a:tab pos="3224213" algn="l"/>
              </a:tabLst>
              <a:defRPr>
                <a:solidFill>
                  <a:schemeClr val="tx1"/>
                </a:solidFill>
                <a:latin typeface="Arial" panose="020B0604020202020204" pitchFamily="34" charset="0"/>
              </a:defRPr>
            </a:lvl7pPr>
            <a:lvl8pPr eaLnBrk="0" fontAlgn="base" hangingPunct="0">
              <a:spcBef>
                <a:spcPct val="0"/>
              </a:spcBef>
              <a:spcAft>
                <a:spcPct val="0"/>
              </a:spcAft>
              <a:tabLst>
                <a:tab pos="1514475" algn="l"/>
                <a:tab pos="2501900" algn="l"/>
                <a:tab pos="2930525" algn="l"/>
                <a:tab pos="3224213" algn="l"/>
              </a:tabLst>
              <a:defRPr>
                <a:solidFill>
                  <a:schemeClr val="tx1"/>
                </a:solidFill>
                <a:latin typeface="Arial" panose="020B0604020202020204" pitchFamily="34" charset="0"/>
              </a:defRPr>
            </a:lvl8pPr>
            <a:lvl9pPr eaLnBrk="0" fontAlgn="base" hangingPunct="0">
              <a:spcBef>
                <a:spcPct val="0"/>
              </a:spcBef>
              <a:spcAft>
                <a:spcPct val="0"/>
              </a:spcAft>
              <a:tabLst>
                <a:tab pos="1514475" algn="l"/>
                <a:tab pos="2501900" algn="l"/>
                <a:tab pos="2930525" algn="l"/>
                <a:tab pos="3224213" algn="l"/>
              </a:tabLst>
              <a:defRPr>
                <a:solidFill>
                  <a:schemeClr val="tx1"/>
                </a:solidFill>
                <a:latin typeface="Arial" panose="020B0604020202020204" pitchFamily="34" charset="0"/>
              </a:defRPr>
            </a:lvl9pPr>
          </a:lstStyle>
          <a:p>
            <a:pPr marL="0" marR="0" lvl="0" indent="158750" algn="l" defTabSz="914400" rtl="0" eaLnBrk="0" fontAlgn="base" latinLnBrk="0" hangingPunct="0">
              <a:lnSpc>
                <a:spcPct val="100000"/>
              </a:lnSpc>
              <a:spcBef>
                <a:spcPct val="0"/>
              </a:spcBef>
              <a:spcAft>
                <a:spcPct val="0"/>
              </a:spcAft>
              <a:buClrTx/>
              <a:buSzTx/>
              <a:buFontTx/>
              <a:buNone/>
              <a:tabLst>
                <a:tab pos="1514475" algn="l"/>
                <a:tab pos="2501900" algn="l"/>
                <a:tab pos="2930525" algn="l"/>
                <a:tab pos="3224213" algn="l"/>
              </a:tabLst>
            </a:pPr>
            <a:r>
              <a:rPr kumimoji="0" lang="ru-RU" altLang="ru-RU" sz="1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Приложение 3 </a:t>
            </a:r>
            <a:r>
              <a:rPr kumimoji="0" lang="ru-RU" altLang="ru-RU"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к Методике по проведению оценки (самооценки) отчетов организаций, участвующих в конкурсе на соискание премии  Президента Республики Казахстан «Алтын сапа</a:t>
            </a:r>
            <a:r>
              <a:rPr kumimoji="0" lang="ru-RU" altLang="ru-RU"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r>
              <a:rPr kumimoji="0" lang="ru-RU" altLang="ru-RU" sz="1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			</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0" name="Прямоугольник 9"/>
          <p:cNvSpPr/>
          <p:nvPr/>
        </p:nvSpPr>
        <p:spPr>
          <a:xfrm>
            <a:off x="323528" y="886222"/>
            <a:ext cx="4572000" cy="253916"/>
          </a:xfrm>
          <a:prstGeom prst="rect">
            <a:avLst/>
          </a:prstGeom>
        </p:spPr>
        <p:txBody>
          <a:bodyPr>
            <a:spAutoFit/>
          </a:bodyPr>
          <a:lstStyle/>
          <a:p>
            <a:r>
              <a:rPr lang="ru-RU" sz="1000" b="1" dirty="0" smtClean="0">
                <a:latin typeface="Arial" panose="020B0604020202020204" pitchFamily="34" charset="0"/>
                <a:cs typeface="Arial" panose="020B0604020202020204" pitchFamily="34" charset="0"/>
              </a:rPr>
              <a:t>РЕЗУЛЬТАТЫ ОБЩЕЙ ОЦЕНКИ (САМООЦЕНКИ)</a:t>
            </a:r>
            <a:endParaRPr lang="ru-RU" sz="1000" b="1" dirty="0">
              <a:latin typeface="Arial" panose="020B0604020202020204" pitchFamily="34" charset="0"/>
              <a:cs typeface="Arial" panose="020B0604020202020204" pitchFamily="34" charset="0"/>
            </a:endParaRPr>
          </a:p>
        </p:txBody>
      </p:sp>
      <p:sp>
        <p:nvSpPr>
          <p:cNvPr id="12" name="Прямоугольник 11"/>
          <p:cNvSpPr/>
          <p:nvPr/>
        </p:nvSpPr>
        <p:spPr>
          <a:xfrm>
            <a:off x="209698" y="5106755"/>
            <a:ext cx="4572000" cy="969496"/>
          </a:xfrm>
          <a:prstGeom prst="rect">
            <a:avLst/>
          </a:prstGeom>
        </p:spPr>
        <p:txBody>
          <a:bodyPr>
            <a:spAutoFit/>
          </a:bodyPr>
          <a:lstStyle/>
          <a:p>
            <a:r>
              <a:rPr lang="ru-RU" sz="1100" dirty="0">
                <a:latin typeface="Arial" panose="020B0604020202020204" pitchFamily="34" charset="0"/>
                <a:cs typeface="Arial" panose="020B0604020202020204" pitchFamily="34" charset="0"/>
              </a:rPr>
              <a:t>Ответственное лицо (составитель</a:t>
            </a:r>
            <a:r>
              <a:rPr lang="ru-RU" sz="1100" dirty="0" smtClean="0">
                <a:latin typeface="Arial" panose="020B0604020202020204" pitchFamily="34" charset="0"/>
                <a:cs typeface="Arial" panose="020B0604020202020204" pitchFamily="34" charset="0"/>
              </a:rPr>
              <a:t>)________________________________  </a:t>
            </a:r>
            <a:endParaRPr lang="ru-RU" sz="1100" dirty="0">
              <a:latin typeface="Arial" panose="020B0604020202020204" pitchFamily="34" charset="0"/>
              <a:cs typeface="Arial" panose="020B0604020202020204" pitchFamily="34" charset="0"/>
            </a:endParaRPr>
          </a:p>
          <a:p>
            <a:r>
              <a:rPr lang="ru-RU" sz="1100" dirty="0">
                <a:latin typeface="Arial" panose="020B0604020202020204" pitchFamily="34" charset="0"/>
                <a:cs typeface="Arial" panose="020B0604020202020204" pitchFamily="34" charset="0"/>
              </a:rPr>
              <a:t>                   </a:t>
            </a:r>
            <a:r>
              <a:rPr lang="ru-RU" sz="1100" dirty="0" smtClean="0">
                <a:latin typeface="Arial" panose="020B0604020202020204" pitchFamily="34" charset="0"/>
                <a:cs typeface="Arial" panose="020B0604020202020204" pitchFamily="34" charset="0"/>
              </a:rPr>
              <a:t>                         (</a:t>
            </a:r>
            <a:r>
              <a:rPr lang="ru-RU" sz="1100" dirty="0">
                <a:latin typeface="Arial" panose="020B0604020202020204" pitchFamily="34" charset="0"/>
                <a:cs typeface="Arial" panose="020B0604020202020204" pitchFamily="34" charset="0"/>
              </a:rPr>
              <a:t>Ф.И.О.)</a:t>
            </a:r>
          </a:p>
          <a:p>
            <a:r>
              <a:rPr lang="ru-RU" sz="1100" dirty="0">
                <a:latin typeface="Arial" panose="020B0604020202020204" pitchFamily="34" charset="0"/>
                <a:cs typeface="Arial" panose="020B0604020202020204" pitchFamily="34" charset="0"/>
              </a:rPr>
              <a:t>Подпись____________________________</a:t>
            </a:r>
          </a:p>
          <a:p>
            <a:r>
              <a:rPr lang="ru-RU" sz="1100" dirty="0">
                <a:latin typeface="Arial" panose="020B0604020202020204" pitchFamily="34" charset="0"/>
                <a:cs typeface="Arial" panose="020B0604020202020204" pitchFamily="34" charset="0"/>
              </a:rPr>
              <a:t>«______» _________ _______г</a:t>
            </a:r>
            <a:r>
              <a:rPr lang="ru-RU" sz="1100" dirty="0" smtClean="0">
                <a:latin typeface="Arial" panose="020B0604020202020204" pitchFamily="34" charset="0"/>
                <a:cs typeface="Arial" panose="020B0604020202020204" pitchFamily="34" charset="0"/>
              </a:rPr>
              <a:t>.</a:t>
            </a:r>
            <a:endParaRPr lang="ru-RU" sz="1100" dirty="0">
              <a:latin typeface="Arial" panose="020B0604020202020204" pitchFamily="34" charset="0"/>
              <a:cs typeface="Arial" panose="020B0604020202020204" pitchFamily="34" charset="0"/>
            </a:endParaRPr>
          </a:p>
        </p:txBody>
      </p:sp>
      <p:sp>
        <p:nvSpPr>
          <p:cNvPr id="2" name="TextBox 1"/>
          <p:cNvSpPr txBox="1"/>
          <p:nvPr/>
        </p:nvSpPr>
        <p:spPr>
          <a:xfrm>
            <a:off x="8604448" y="6381328"/>
            <a:ext cx="354584"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15</a:t>
            </a:r>
            <a:endParaRPr lang="ru-RU" sz="1200" dirty="0">
              <a:latin typeface="Arial" panose="020B0604020202020204" pitchFamily="34" charset="0"/>
              <a:cs typeface="Arial" panose="020B0604020202020204" pitchFamily="34" charset="0"/>
            </a:endParaRPr>
          </a:p>
        </p:txBody>
      </p:sp>
      <p:sp>
        <p:nvSpPr>
          <p:cNvPr id="11" name="Прямоугольник 10"/>
          <p:cNvSpPr/>
          <p:nvPr/>
        </p:nvSpPr>
        <p:spPr>
          <a:xfrm>
            <a:off x="6588224" y="1808325"/>
            <a:ext cx="2016224" cy="3046988"/>
          </a:xfrm>
          <a:prstGeom prst="rect">
            <a:avLst/>
          </a:prstGeom>
        </p:spPr>
        <p:txBody>
          <a:bodyPr wrap="square">
            <a:spAutoFit/>
          </a:bodyPr>
          <a:lstStyle/>
          <a:p>
            <a:r>
              <a:rPr lang="ru-RU" sz="1600" dirty="0">
                <a:solidFill>
                  <a:srgbClr val="002060"/>
                </a:solidFill>
                <a:latin typeface="Arial" panose="020B0604020202020204" pitchFamily="34" charset="0"/>
                <a:cs typeface="Arial" panose="020B0604020202020204" pitchFamily="34" charset="0"/>
              </a:rPr>
              <a:t>Общая оценка организации определяется путем суммирования баллов, полученных по каждому критерию, и выражается суммарным количеством баллов в таблице. </a:t>
            </a:r>
          </a:p>
        </p:txBody>
      </p:sp>
    </p:spTree>
    <p:extLst>
      <p:ext uri="{BB962C8B-B14F-4D97-AF65-F5344CB8AC3E}">
        <p14:creationId xmlns:p14="http://schemas.microsoft.com/office/powerpoint/2010/main" val="1351556968"/>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548680"/>
            <a:ext cx="7560840" cy="7232749"/>
          </a:xfrm>
          <a:prstGeom prst="rect">
            <a:avLst/>
          </a:prstGeom>
        </p:spPr>
        <p:txBody>
          <a:bodyPr wrap="square">
            <a:spAutoFit/>
          </a:bodyPr>
          <a:lstStyle/>
          <a:p>
            <a:pPr indent="449263" algn="just"/>
            <a:r>
              <a:rPr lang="ru-RU" b="1" u="sng" dirty="0" smtClean="0">
                <a:latin typeface="Arial" panose="020B0604020202020204" pitchFamily="34" charset="0"/>
                <a:cs typeface="Arial" panose="020B0604020202020204" pitchFamily="34" charset="0"/>
              </a:rPr>
              <a:t>Премия "Алтын сапа" присуждается </a:t>
            </a:r>
            <a:r>
              <a:rPr lang="ru-RU" dirty="0">
                <a:latin typeface="Arial" panose="020B0604020202020204" pitchFamily="34" charset="0"/>
                <a:cs typeface="Arial" panose="020B0604020202020204" pitchFamily="34" charset="0"/>
              </a:rPr>
              <a:t>ежегодно на конкурсной основе </a:t>
            </a:r>
            <a:r>
              <a:rPr lang="ru-RU" b="1" i="1" dirty="0">
                <a:latin typeface="Arial" panose="020B0604020202020204" pitchFamily="34" charset="0"/>
                <a:cs typeface="Arial" panose="020B0604020202020204" pitchFamily="34" charset="0"/>
              </a:rPr>
              <a:t>за достижение организацией значительных результатов в области качества продукции и/или услуг, обеспечения их безопасности, а также за внедрение организацией высокоэффективных методов управления качеством</a:t>
            </a:r>
            <a:r>
              <a:rPr lang="ru-RU" dirty="0">
                <a:latin typeface="Arial" panose="020B0604020202020204" pitchFamily="34" charset="0"/>
                <a:cs typeface="Arial" panose="020B0604020202020204" pitchFamily="34" charset="0"/>
              </a:rPr>
              <a:t>. </a:t>
            </a:r>
            <a:endParaRPr lang="ru-RU" dirty="0" smtClean="0">
              <a:latin typeface="Arial" panose="020B0604020202020204" pitchFamily="34" charset="0"/>
              <a:cs typeface="Arial" panose="020B0604020202020204" pitchFamily="34" charset="0"/>
            </a:endParaRPr>
          </a:p>
          <a:p>
            <a:pPr indent="449263" algn="just"/>
            <a:endParaRPr lang="ru-RU" b="1" dirty="0" smtClean="0">
              <a:latin typeface="Arial" panose="020B0604020202020204" pitchFamily="34" charset="0"/>
              <a:cs typeface="Arial" panose="020B0604020202020204" pitchFamily="34" charset="0"/>
            </a:endParaRPr>
          </a:p>
          <a:p>
            <a:pPr indent="449263" algn="just"/>
            <a:r>
              <a:rPr lang="ru-RU" b="1" u="sng" dirty="0" smtClean="0">
                <a:latin typeface="Arial" panose="020B0604020202020204" pitchFamily="34" charset="0"/>
                <a:cs typeface="Arial" panose="020B0604020202020204" pitchFamily="34" charset="0"/>
              </a:rPr>
              <a:t>Премия </a:t>
            </a:r>
            <a:r>
              <a:rPr lang="ru-RU" b="1" u="sng" dirty="0">
                <a:latin typeface="Arial" panose="020B0604020202020204" pitchFamily="34" charset="0"/>
                <a:cs typeface="Arial" panose="020B0604020202020204" pitchFamily="34" charset="0"/>
              </a:rPr>
              <a:t>предусматривает</a:t>
            </a:r>
            <a:r>
              <a:rPr lang="ru-RU" b="1" dirty="0">
                <a:latin typeface="Arial" panose="020B0604020202020204" pitchFamily="34" charset="0"/>
                <a:cs typeface="Arial" panose="020B0604020202020204" pitchFamily="34" charset="0"/>
              </a:rPr>
              <a:t> вручение участникам конкурса, удостоенным званий лауреатов премии, эмблемы конкурса, дипломов лауреатов и денежного вознаграждения.</a:t>
            </a:r>
          </a:p>
          <a:p>
            <a:pPr indent="449263"/>
            <a:r>
              <a:rPr lang="ru-RU" b="1" dirty="0" smtClean="0">
                <a:latin typeface="Arial" panose="020B0604020202020204" pitchFamily="34" charset="0"/>
                <a:cs typeface="Arial" panose="020B0604020202020204" pitchFamily="34" charset="0"/>
              </a:rPr>
              <a:t>Размер </a:t>
            </a:r>
            <a:r>
              <a:rPr lang="ru-RU" b="1" dirty="0">
                <a:latin typeface="Arial" panose="020B0604020202020204" pitchFamily="34" charset="0"/>
                <a:cs typeface="Arial" panose="020B0604020202020204" pitchFamily="34" charset="0"/>
              </a:rPr>
              <a:t>денежного вознаграждения составляет 450 (</a:t>
            </a:r>
            <a:r>
              <a:rPr lang="ru-RU" b="1" dirty="0" smtClean="0">
                <a:latin typeface="Arial" panose="020B0604020202020204" pitchFamily="34" charset="0"/>
                <a:cs typeface="Arial" panose="020B0604020202020204" pitchFamily="34" charset="0"/>
              </a:rPr>
              <a:t>четыреста пятьдесят) месячных расчетных показателей.</a:t>
            </a:r>
          </a:p>
          <a:p>
            <a:pPr indent="449263"/>
            <a:endParaRPr lang="ru-RU" b="1" u="sng" dirty="0" smtClean="0">
              <a:solidFill>
                <a:srgbClr val="C00000"/>
              </a:solidFill>
              <a:latin typeface="Arial" panose="020B0604020202020204" pitchFamily="34" charset="0"/>
              <a:cs typeface="Arial" panose="020B0604020202020204" pitchFamily="34" charset="0"/>
            </a:endParaRPr>
          </a:p>
          <a:p>
            <a:pPr indent="449263"/>
            <a:r>
              <a:rPr lang="ru-RU" b="1" u="sng" dirty="0" smtClean="0">
                <a:solidFill>
                  <a:srgbClr val="C00000"/>
                </a:solidFill>
                <a:latin typeface="Arial" panose="020B0604020202020204" pitchFamily="34" charset="0"/>
                <a:cs typeface="Arial" panose="020B0604020202020204" pitchFamily="34" charset="0"/>
              </a:rPr>
              <a:t>Кто может претендовать на премию «Алтын сапа»</a:t>
            </a:r>
            <a:r>
              <a:rPr lang="ru-RU" b="1" u="sng" dirty="0">
                <a:solidFill>
                  <a:srgbClr val="C00000"/>
                </a:solidFill>
                <a:latin typeface="Arial" panose="020B0604020202020204" pitchFamily="34" charset="0"/>
                <a:cs typeface="Arial" panose="020B0604020202020204" pitchFamily="34" charset="0"/>
              </a:rPr>
              <a:t/>
            </a:r>
            <a:br>
              <a:rPr lang="ru-RU" b="1" u="sng" dirty="0">
                <a:solidFill>
                  <a:srgbClr val="C00000"/>
                </a:solidFill>
                <a:latin typeface="Arial" panose="020B0604020202020204" pitchFamily="34" charset="0"/>
                <a:cs typeface="Arial" panose="020B0604020202020204" pitchFamily="34" charset="0"/>
              </a:rPr>
            </a:br>
            <a:r>
              <a:rPr lang="ru-RU" dirty="0">
                <a:solidFill>
                  <a:srgbClr val="C00000"/>
                </a:solidFill>
                <a:latin typeface="Arial" panose="020B0604020202020204" pitchFamily="34" charset="0"/>
                <a:cs typeface="Arial" panose="020B0604020202020204" pitchFamily="34" charset="0"/>
              </a:rPr>
              <a:t> </a:t>
            </a:r>
          </a:p>
          <a:p>
            <a:pPr algn="just"/>
            <a:r>
              <a:rPr lang="ru-RU" dirty="0" smtClean="0">
                <a:latin typeface="Arial" panose="020B0604020202020204" pitchFamily="34" charset="0"/>
                <a:cs typeface="Arial" panose="020B0604020202020204" pitchFamily="34" charset="0"/>
              </a:rPr>
              <a:t>На </a:t>
            </a:r>
            <a:r>
              <a:rPr lang="ru-RU" dirty="0">
                <a:latin typeface="Arial" panose="020B0604020202020204" pitchFamily="34" charset="0"/>
                <a:cs typeface="Arial" panose="020B0604020202020204" pitchFamily="34" charset="0"/>
              </a:rPr>
              <a:t>соискание премии могут претендовать: </a:t>
            </a:r>
            <a:r>
              <a:rPr lang="ru-RU" b="1" dirty="0">
                <a:latin typeface="Arial" panose="020B0604020202020204" pitchFamily="34" charset="0"/>
                <a:cs typeface="Arial" panose="020B0604020202020204" pitchFamily="34" charset="0"/>
              </a:rPr>
              <a:t>индивидуальные предприниматели и юридические лица, </a:t>
            </a:r>
            <a:r>
              <a:rPr lang="ru-RU" dirty="0">
                <a:latin typeface="Arial" panose="020B0604020202020204" pitchFamily="34" charset="0"/>
                <a:cs typeface="Arial" panose="020B0604020202020204" pitchFamily="34" charset="0"/>
              </a:rPr>
              <a:t>занимающиеся производством товаров, оказанием услуг (за исключением производства вооружений и военной техники) на территории Республики Казахстан, </a:t>
            </a:r>
            <a:r>
              <a:rPr lang="ru-RU" dirty="0" smtClean="0">
                <a:latin typeface="Arial" panose="020B0604020202020204" pitchFamily="34" charset="0"/>
                <a:cs typeface="Arial" panose="020B0604020202020204" pitchFamily="34" charset="0"/>
              </a:rPr>
              <a:t>за </a:t>
            </a:r>
            <a:r>
              <a:rPr lang="ru-RU" dirty="0">
                <a:latin typeface="Arial" panose="020B0604020202020204" pitchFamily="34" charset="0"/>
                <a:cs typeface="Arial" panose="020B0604020202020204" pitchFamily="34" charset="0"/>
              </a:rPr>
              <a:t>исключением организаций, в которых доля участия государства составляет более 50%, а также организаций, находящихся на стадиях реабилитации </a:t>
            </a:r>
            <a:r>
              <a:rPr lang="ru-RU" dirty="0" smtClean="0">
                <a:latin typeface="Arial" panose="020B0604020202020204" pitchFamily="34" charset="0"/>
                <a:cs typeface="Arial" panose="020B0604020202020204" pitchFamily="34" charset="0"/>
              </a:rPr>
              <a:t>и банкротства</a:t>
            </a:r>
            <a:r>
              <a:rPr lang="ru-RU" dirty="0">
                <a:latin typeface="Arial" panose="020B0604020202020204" pitchFamily="34" charset="0"/>
                <a:cs typeface="Arial" panose="020B0604020202020204" pitchFamily="34" charset="0"/>
              </a:rPr>
              <a:t>.</a:t>
            </a:r>
            <a:br>
              <a:rPr lang="ru-RU" dirty="0">
                <a:latin typeface="Arial" panose="020B0604020202020204" pitchFamily="34" charset="0"/>
                <a:cs typeface="Arial" panose="020B0604020202020204" pitchFamily="34" charset="0"/>
              </a:rPr>
            </a:br>
            <a:endParaRPr lang="ru-RU" dirty="0" smtClean="0">
              <a:latin typeface="Arial" panose="020B0604020202020204" pitchFamily="34" charset="0"/>
              <a:cs typeface="Arial" panose="020B0604020202020204" pitchFamily="34" charset="0"/>
            </a:endParaRPr>
          </a:p>
          <a:p>
            <a:endParaRPr lang="ru-RU" sz="1600" b="1" dirty="0"/>
          </a:p>
          <a:p>
            <a:endParaRPr lang="ru-RU" sz="1600" dirty="0"/>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010245"/>
            <a:ext cx="1330659" cy="4091688"/>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710743" cy="8509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212149534"/>
      </p:ext>
    </p:extLst>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51720" y="100950"/>
            <a:ext cx="6951889" cy="1569660"/>
          </a:xfrm>
          <a:prstGeom prst="rect">
            <a:avLst/>
          </a:prstGeom>
        </p:spPr>
        <p:txBody>
          <a:bodyPr wrap="square">
            <a:spAutoFit/>
          </a:bodyPr>
          <a:lstStyle/>
          <a:p>
            <a:r>
              <a:rPr lang="en-US" sz="16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ru-RU" sz="16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ru-RU"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Участники конкурса должны подтвердить Комиссии высокое качество </a:t>
            </a:r>
            <a:r>
              <a:rPr lang="en-US" sz="16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ru-RU" sz="16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выпускаемой </a:t>
            </a:r>
            <a:r>
              <a:rPr lang="ru-RU"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продукции или оказываемой услуги </a:t>
            </a:r>
            <a:r>
              <a:rPr lang="ru-RU" sz="16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за период не менее трех лет</a:t>
            </a:r>
            <a:r>
              <a:rPr lang="ru-RU"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br>
              <a:rPr lang="ru-RU"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r>
              <a:rPr lang="ru-RU"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ru-RU"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endParaRPr lang="ru-RU" sz="16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ru-RU" sz="1600" b="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Организации </a:t>
            </a:r>
            <a:r>
              <a:rPr lang="ru-RU" sz="16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участвуют в конкурсе по следующим номинациям: </a:t>
            </a:r>
            <a:r>
              <a:rPr lang="ru-RU" sz="16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p>
          <a:p>
            <a:r>
              <a:rPr lang="en-US" sz="1600" i="0" dirty="0" smtClean="0">
                <a:ln w="0"/>
                <a:effectLst>
                  <a:outerShdw blurRad="38100" dist="19050" dir="2700000" algn="tl" rotWithShape="0">
                    <a:schemeClr val="dk1">
                      <a:alpha val="40000"/>
                    </a:schemeClr>
                  </a:outerShdw>
                </a:effectLst>
              </a:rPr>
              <a:t> </a:t>
            </a:r>
            <a:endParaRPr lang="ru-RU" sz="1600" i="0" dirty="0">
              <a:ln w="0"/>
              <a:effectLst>
                <a:outerShdw blurRad="38100" dist="19050" dir="2700000" algn="tl" rotWithShape="0">
                  <a:schemeClr val="dk1">
                    <a:alpha val="40000"/>
                  </a:schemeClr>
                </a:outerShdw>
              </a:effectLst>
            </a:endParaRPr>
          </a:p>
        </p:txBody>
      </p:sp>
      <p:graphicFrame>
        <p:nvGraphicFramePr>
          <p:cNvPr id="2" name="Схема 1"/>
          <p:cNvGraphicFramePr/>
          <p:nvPr>
            <p:extLst>
              <p:ext uri="{D42A27DB-BD31-4B8C-83A1-F6EECF244321}">
                <p14:modId xmlns:p14="http://schemas.microsoft.com/office/powerpoint/2010/main" val="3302863196"/>
              </p:ext>
            </p:extLst>
          </p:nvPr>
        </p:nvGraphicFramePr>
        <p:xfrm>
          <a:off x="303463" y="1194793"/>
          <a:ext cx="4128120" cy="275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Схема 9"/>
          <p:cNvGraphicFramePr/>
          <p:nvPr>
            <p:extLst>
              <p:ext uri="{D42A27DB-BD31-4B8C-83A1-F6EECF244321}">
                <p14:modId xmlns:p14="http://schemas.microsoft.com/office/powerpoint/2010/main" val="2335069632"/>
              </p:ext>
            </p:extLst>
          </p:nvPr>
        </p:nvGraphicFramePr>
        <p:xfrm>
          <a:off x="4875489" y="3214866"/>
          <a:ext cx="4128120" cy="27520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6" name="Схема 15"/>
          <p:cNvGraphicFramePr/>
          <p:nvPr>
            <p:extLst>
              <p:ext uri="{D42A27DB-BD31-4B8C-83A1-F6EECF244321}">
                <p14:modId xmlns:p14="http://schemas.microsoft.com/office/powerpoint/2010/main" val="3293043191"/>
              </p:ext>
            </p:extLst>
          </p:nvPr>
        </p:nvGraphicFramePr>
        <p:xfrm>
          <a:off x="4740297" y="1143049"/>
          <a:ext cx="4128120" cy="275208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7" name="Схема 16"/>
          <p:cNvGraphicFramePr/>
          <p:nvPr>
            <p:extLst>
              <p:ext uri="{D42A27DB-BD31-4B8C-83A1-F6EECF244321}">
                <p14:modId xmlns:p14="http://schemas.microsoft.com/office/powerpoint/2010/main" val="3286573167"/>
              </p:ext>
            </p:extLst>
          </p:nvPr>
        </p:nvGraphicFramePr>
        <p:xfrm>
          <a:off x="366809" y="3212976"/>
          <a:ext cx="4128120" cy="2752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4" name="TextBox 3"/>
          <p:cNvSpPr txBox="1"/>
          <p:nvPr/>
        </p:nvSpPr>
        <p:spPr>
          <a:xfrm>
            <a:off x="1907704" y="5913312"/>
            <a:ext cx="6840760" cy="584775"/>
          </a:xfrm>
          <a:prstGeom prst="rect">
            <a:avLst/>
          </a:prstGeom>
          <a:noFill/>
        </p:spPr>
        <p:txBody>
          <a:bodyPr wrap="square" rtlCol="0">
            <a:spAutoFit/>
          </a:bodyPr>
          <a:lstStyle/>
          <a:p>
            <a:r>
              <a:rPr lang="kk-KZ" sz="1600" b="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В конкурсе учреждаются специальные премии </a:t>
            </a:r>
            <a:r>
              <a:rPr lang="ru-RU" sz="1600" b="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«Лучший индустриальный проект»,  «Лучший инновационный проект».</a:t>
            </a:r>
            <a:endParaRPr lang="ru-RU" sz="16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8" name="Рисунок 7"/>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1710743" cy="8509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257802015"/>
      </p:ext>
    </p:extLst>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771800" y="116632"/>
            <a:ext cx="6217036" cy="6463308"/>
          </a:xfrm>
          <a:prstGeom prst="rect">
            <a:avLst/>
          </a:prstGeom>
        </p:spPr>
        <p:txBody>
          <a:bodyPr wrap="square">
            <a:spAutoFit/>
          </a:bodyPr>
          <a:lstStyle/>
          <a:p>
            <a:pPr lvl="0" algn="just"/>
            <a:endParaRPr lang="en-US"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lvl="0" algn="just"/>
            <a:endPar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r>
              <a:rPr lang="kk-KZ" b="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Организатором конкурса </a:t>
            </a:r>
            <a:r>
              <a:rPr lang="kk-KZ"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на соискание премии является Национальная палата предпринимателей Республики Казахстан </a:t>
            </a:r>
            <a:r>
              <a:rPr lang="ru-RU"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(далее – организатор конкурса).</a:t>
            </a:r>
            <a:endParaRPr lang="en-US"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endParaRPr lang="ru-RU"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r>
              <a:rPr lang="ru-RU"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Не </a:t>
            </a:r>
            <a:r>
              <a:rPr lang="ru-RU"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допускается повторное выдвижение на соискание премии </a:t>
            </a:r>
            <a:r>
              <a:rPr lang="ru-RU"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в течение четырех лет </a:t>
            </a:r>
            <a:r>
              <a:rPr lang="ru-RU"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после ее получения в определенной </a:t>
            </a:r>
            <a:r>
              <a:rPr lang="ru-RU"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номинации.</a:t>
            </a:r>
            <a:endParaRPr lang="en-US"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endParaRPr lang="ru-RU"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r>
              <a:rPr lang="ru-RU"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Организатор </a:t>
            </a:r>
            <a:r>
              <a:rPr lang="ru-RU"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конкурса </a:t>
            </a:r>
            <a:r>
              <a:rPr lang="ru-RU"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ежегодно в феврале </a:t>
            </a:r>
            <a:r>
              <a:rPr lang="ru-RU"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текущего года </a:t>
            </a:r>
            <a:r>
              <a:rPr lang="ru-RU"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объявляет</a:t>
            </a:r>
            <a:r>
              <a:rPr lang="en-US"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ru-RU"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в</a:t>
            </a:r>
            <a:r>
              <a:rPr lang="en-US"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ru-RU"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средствах </a:t>
            </a:r>
            <a:r>
              <a:rPr lang="ru-RU"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массовой информации о проведении </a:t>
            </a:r>
            <a:r>
              <a:rPr lang="ru-RU"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данного</a:t>
            </a:r>
            <a:r>
              <a:rPr lang="en-US"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ru-RU"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конкурса </a:t>
            </a:r>
            <a:r>
              <a:rPr lang="ru-RU"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endParaRPr lang="en-US"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lvl="0" algn="just"/>
            <a:endParaRPr lang="ru-RU"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lvl="0" algn="just"/>
            <a:r>
              <a:rPr lang="ru-RU"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Организации</a:t>
            </a:r>
            <a:r>
              <a:rPr lang="ru-RU"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желающие участвовать в конкурсе, </a:t>
            </a:r>
            <a:r>
              <a:rPr lang="ru-RU"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оформляют и </a:t>
            </a:r>
            <a:r>
              <a:rPr lang="ru-RU" b="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подают</a:t>
            </a:r>
            <a:r>
              <a:rPr lang="en-US" b="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ru-RU"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материалы </a:t>
            </a:r>
            <a:r>
              <a:rPr lang="ru-RU"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организатору конкурса в соответствии с Правилами оформления, представления и предварительной оценки материалов участников конкурса на соискание премии Президента Республики Казахстан «Алтын сапа», утверждаемыми Правительством Республики Казахстан</a:t>
            </a:r>
            <a:r>
              <a:rPr lang="ru-RU"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a:p>
            <a:pPr lvl="0" algn="just"/>
            <a:endParaRPr kumimoji="0" lang="ru-RU" i="0" u="none" strike="noStrike" kern="1200" normalizeH="0" baseline="0" noProof="0" dirty="0" smtClean="0">
              <a:ln w="0"/>
              <a:effectLst>
                <a:outerShdw blurRad="38100" dist="19050" dir="2700000" algn="tl" rotWithShape="0">
                  <a:schemeClr val="dk1">
                    <a:alpha val="40000"/>
                  </a:schemeClr>
                </a:outerShdw>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ru-RU" i="0" u="none" strike="noStrike" kern="1200" normalizeH="0" baseline="0" noProof="0" dirty="0">
              <a:ln w="0"/>
              <a:effectLst>
                <a:outerShdw blurRad="38100" dist="19050" dir="2700000" algn="tl" rotWithShape="0">
                  <a:schemeClr val="dk1">
                    <a:alpha val="40000"/>
                  </a:schemeClr>
                </a:outerShdw>
              </a:effectLst>
              <a:uLnTx/>
              <a:uFillTx/>
            </a:endParaRPr>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91" y="1484784"/>
            <a:ext cx="2005503" cy="3528392"/>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90119"/>
            <a:ext cx="1710743" cy="8509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814751292"/>
      </p:ext>
    </p:extLst>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61332" y="393512"/>
            <a:ext cx="5611068" cy="923330"/>
          </a:xfrm>
          <a:prstGeom prst="rect">
            <a:avLst/>
          </a:prstGeom>
        </p:spPr>
        <p:txBody>
          <a:bodyPr wrap="square">
            <a:spAutoFit/>
          </a:bodyPr>
          <a:lstStyle/>
          <a:p>
            <a:pPr lvl="0" algn="just"/>
            <a:endParaRPr kumimoji="0" lang="ru-RU" i="0" u="none" strike="noStrike" kern="1200" normalizeH="0" baseline="0" noProof="0" dirty="0" smtClean="0">
              <a:ln w="0"/>
              <a:effectLst>
                <a:outerShdw blurRad="38100" dist="19050" dir="2700000" algn="tl" rotWithShape="0">
                  <a:schemeClr val="dk1">
                    <a:alpha val="40000"/>
                  </a:schemeClr>
                </a:outerShdw>
              </a:effectLst>
              <a:uLnTx/>
              <a:uFillTx/>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ru-RU" i="0" u="none" strike="noStrike" kern="1200" normalizeH="0" baseline="0" noProof="0" dirty="0" smtClean="0">
                <a:ln w="0"/>
                <a:effectLst>
                  <a:outerShdw blurRad="38100" dist="19050" dir="2700000" algn="tl" rotWithShape="0">
                    <a:schemeClr val="dk1">
                      <a:alpha val="40000"/>
                    </a:schemeClr>
                  </a:outerShdw>
                </a:effectLst>
                <a:uLnTx/>
                <a:uFillTx/>
                <a:latin typeface="Arial" panose="020B0604020202020204" pitchFamily="34" charset="0"/>
                <a:cs typeface="Arial" panose="020B0604020202020204" pitchFamily="34" charset="0"/>
              </a:rPr>
              <a:t>Конкурс </a:t>
            </a:r>
            <a:r>
              <a:rPr kumimoji="0" lang="ru-RU" i="0" u="none" strike="noStrike" kern="1200" normalizeH="0" baseline="0" noProof="0" dirty="0">
                <a:ln w="0"/>
                <a:effectLst>
                  <a:outerShdw blurRad="38100" dist="19050" dir="2700000" algn="tl" rotWithShape="0">
                    <a:schemeClr val="dk1">
                      <a:alpha val="40000"/>
                    </a:schemeClr>
                  </a:outerShdw>
                </a:effectLst>
                <a:uLnTx/>
                <a:uFillTx/>
                <a:latin typeface="Arial" panose="020B0604020202020204" pitchFamily="34" charset="0"/>
                <a:cs typeface="Arial" panose="020B0604020202020204" pitchFamily="34" charset="0"/>
              </a:rPr>
              <a:t>проводится в четыре этапа:</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ru-RU" i="0" u="none" strike="noStrike" kern="1200" normalizeH="0" baseline="0" noProof="0" dirty="0" smtClean="0">
              <a:ln w="0"/>
              <a:effectLst>
                <a:outerShdw blurRad="38100" dist="19050" dir="2700000" algn="tl" rotWithShape="0">
                  <a:schemeClr val="dk1">
                    <a:alpha val="40000"/>
                  </a:schemeClr>
                </a:outerShdw>
              </a:effectLst>
              <a:uLnTx/>
              <a:uFillTx/>
              <a:latin typeface="Arial" panose="020B0604020202020204" pitchFamily="34" charset="0"/>
              <a:cs typeface="Arial" panose="020B0604020202020204" pitchFamily="34" charset="0"/>
            </a:endParaRPr>
          </a:p>
        </p:txBody>
      </p:sp>
      <p:graphicFrame>
        <p:nvGraphicFramePr>
          <p:cNvPr id="2" name="Схема 1"/>
          <p:cNvGraphicFramePr/>
          <p:nvPr>
            <p:extLst>
              <p:ext uri="{D42A27DB-BD31-4B8C-83A1-F6EECF244321}">
                <p14:modId xmlns:p14="http://schemas.microsoft.com/office/powerpoint/2010/main" val="3113659071"/>
              </p:ext>
            </p:extLst>
          </p:nvPr>
        </p:nvGraphicFramePr>
        <p:xfrm>
          <a:off x="464931" y="1196752"/>
          <a:ext cx="8568952"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059832" y="51936"/>
            <a:ext cx="4222181" cy="461665"/>
          </a:xfrm>
          <a:prstGeom prst="rect">
            <a:avLst/>
          </a:prstGeom>
          <a:noFill/>
        </p:spPr>
        <p:txBody>
          <a:bodyPr wrap="none" rtlCol="0">
            <a:spAutoFit/>
          </a:bodyPr>
          <a:lstStyle/>
          <a:p>
            <a:r>
              <a:rPr lang="ru-RU" sz="2400" b="1" dirty="0" smtClean="0">
                <a:solidFill>
                  <a:srgbClr val="002060"/>
                </a:solidFill>
              </a:rPr>
              <a:t>Этапы конкурса «Алтын сапа»</a:t>
            </a:r>
            <a:endParaRPr lang="ru-RU" sz="2400" b="1" dirty="0">
              <a:solidFill>
                <a:srgbClr val="002060"/>
              </a:solidFill>
            </a:endParaRPr>
          </a:p>
        </p:txBody>
      </p:sp>
      <p:sp>
        <p:nvSpPr>
          <p:cNvPr id="5" name="Стрелка вправо 4"/>
          <p:cNvSpPr/>
          <p:nvPr/>
        </p:nvSpPr>
        <p:spPr>
          <a:xfrm>
            <a:off x="2460909" y="3573016"/>
            <a:ext cx="310891" cy="360040"/>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536" y="188640"/>
            <a:ext cx="1710743" cy="8509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678123434"/>
      </p:ext>
    </p:extLst>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682512"/>
            <a:ext cx="8640960" cy="3000821"/>
          </a:xfrm>
          <a:prstGeom prst="rect">
            <a:avLst/>
          </a:prstGeom>
        </p:spPr>
        <p:txBody>
          <a:bodyPr wrap="square">
            <a:spAutoFit/>
          </a:bodyPr>
          <a:lstStyle/>
          <a:p>
            <a:endParaRPr lang="ru-RU" sz="13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r>
              <a:rPr lang="ru-RU" sz="16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Церемония </a:t>
            </a:r>
            <a:r>
              <a:rPr lang="ru-RU"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награждения победителей </a:t>
            </a:r>
            <a:r>
              <a:rPr lang="ru-RU" sz="16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конкурсов «Алтын сапа» проводится </a:t>
            </a:r>
            <a:r>
              <a:rPr lang="ru-RU"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ежегодно в </a:t>
            </a:r>
            <a:r>
              <a:rPr lang="ru-RU" sz="16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торжественной обстановке</a:t>
            </a:r>
            <a:r>
              <a:rPr lang="ru-RU"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Дата и место проведения церемонии награждения победителей конкурса определяются </a:t>
            </a:r>
            <a:r>
              <a:rPr lang="ru-RU" sz="16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по согласованию с Администрацией </a:t>
            </a:r>
            <a:r>
              <a:rPr lang="ru-RU"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Президента Республики Казахстан</a:t>
            </a:r>
            <a:r>
              <a:rPr lang="ru-RU" sz="16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a:p>
            <a:endParaRPr lang="ru-RU"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r>
              <a:rPr lang="ru-RU" sz="16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Список </a:t>
            </a:r>
            <a:r>
              <a:rPr lang="ru-RU"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участников конкурса, удостоенных званий лауреатов </a:t>
            </a:r>
            <a:r>
              <a:rPr lang="ru-RU" sz="16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премии «Алтын сапа», </a:t>
            </a:r>
            <a:r>
              <a:rPr lang="ru-RU" sz="16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публикуется в средствах массовой информации.</a:t>
            </a:r>
          </a:p>
          <a:p>
            <a:r>
              <a:rPr lang="ru-RU"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endParaRPr lang="ru-RU" sz="16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r>
              <a:rPr lang="ru-RU" sz="16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Участники конкурса, удостоенные званий </a:t>
            </a:r>
            <a:r>
              <a:rPr lang="ru-RU"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лауреатов </a:t>
            </a:r>
            <a:r>
              <a:rPr lang="ru-RU" sz="16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премии «</a:t>
            </a:r>
            <a:r>
              <a:rPr lang="ru-RU"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Алтын сапа</a:t>
            </a:r>
            <a:r>
              <a:rPr lang="ru-RU" sz="16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ru-RU" sz="16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получают право использования эмблемы </a:t>
            </a:r>
            <a:r>
              <a:rPr lang="ru-RU" sz="1600" b="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конкурсов </a:t>
            </a:r>
            <a:r>
              <a:rPr lang="ru-RU"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в рекламных целях в течение четырех лет после </a:t>
            </a:r>
            <a:r>
              <a:rPr lang="ru-RU" sz="16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присуждения званий.</a:t>
            </a:r>
            <a:endParaRPr lang="ru-RU" sz="1600" i="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110059"/>
            <a:ext cx="1184182" cy="97102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106289"/>
            <a:ext cx="936104" cy="1865388"/>
          </a:xfrm>
          <a:prstGeom prst="rect">
            <a:avLst/>
          </a:prstGeom>
        </p:spPr>
      </p:pic>
      <p:sp>
        <p:nvSpPr>
          <p:cNvPr id="6" name="Прямоугольник 5"/>
          <p:cNvSpPr/>
          <p:nvPr/>
        </p:nvSpPr>
        <p:spPr>
          <a:xfrm>
            <a:off x="2456579" y="326446"/>
            <a:ext cx="4059637" cy="461665"/>
          </a:xfrm>
          <a:prstGeom prst="rect">
            <a:avLst/>
          </a:prstGeom>
        </p:spPr>
        <p:txBody>
          <a:bodyPr wrap="none">
            <a:spAutoFit/>
          </a:bodyPr>
          <a:lstStyle/>
          <a:p>
            <a:r>
              <a:rPr lang="ru-RU" sz="2400" b="1"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Церемония награждения </a:t>
            </a:r>
            <a:endParaRPr lang="ru-RU" sz="2400" b="1" dirty="0">
              <a:solidFill>
                <a:srgbClr val="002060"/>
              </a:solidFill>
            </a:endParaRPr>
          </a:p>
        </p:txBody>
      </p:sp>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105450"/>
            <a:ext cx="1710743" cy="8509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496227702"/>
      </p:ext>
    </p:extLst>
  </p:cSld>
  <p:clrMapOvr>
    <a:masterClrMapping/>
  </p:clrMapOvr>
  <p:transition spd="slow">
    <p:comb/>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TM10001114[[fn=Галерея]]</Template>
  <TotalTime>1205</TotalTime>
  <Words>7239</Words>
  <Application>Microsoft Office PowerPoint</Application>
  <PresentationFormat>Экран (4:3)</PresentationFormat>
  <Paragraphs>1272</Paragraphs>
  <Slides>48</Slides>
  <Notes>10</Notes>
  <HiddenSlides>0</HiddenSlides>
  <MMClips>0</MMClips>
  <ScaleCrop>false</ScaleCrop>
  <HeadingPairs>
    <vt:vector size="8" baseType="variant">
      <vt:variant>
        <vt:lpstr>Использованные шрифты</vt:lpstr>
      </vt:variant>
      <vt:variant>
        <vt:i4>9</vt:i4>
      </vt:variant>
      <vt:variant>
        <vt:lpstr>Тема</vt:lpstr>
      </vt:variant>
      <vt:variant>
        <vt:i4>2</vt:i4>
      </vt:variant>
      <vt:variant>
        <vt:lpstr>Внедренные серверы OLE</vt:lpstr>
      </vt:variant>
      <vt:variant>
        <vt:i4>1</vt:i4>
      </vt:variant>
      <vt:variant>
        <vt:lpstr>Заголовки слайдов</vt:lpstr>
      </vt:variant>
      <vt:variant>
        <vt:i4>48</vt:i4>
      </vt:variant>
    </vt:vector>
  </HeadingPairs>
  <TitlesOfParts>
    <vt:vector size="60" baseType="lpstr">
      <vt:lpstr>Arial</vt:lpstr>
      <vt:lpstr>Calibri</vt:lpstr>
      <vt:lpstr>Calibri Light</vt:lpstr>
      <vt:lpstr>等线</vt:lpstr>
      <vt:lpstr>等线 Light</vt:lpstr>
      <vt:lpstr>OpenSansRegular</vt:lpstr>
      <vt:lpstr>Symbol</vt:lpstr>
      <vt:lpstr>Times New Roman</vt:lpstr>
      <vt:lpstr>Wingdings</vt:lpstr>
      <vt:lpstr>Тема Office</vt:lpstr>
      <vt:lpstr>1_Тема Office</vt:lpstr>
      <vt:lpstr>Document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ws</dc:creator>
  <cp:lastModifiedBy>Мукатова М.</cp:lastModifiedBy>
  <cp:revision>71</cp:revision>
  <cp:lastPrinted>2019-04-17T11:42:07Z</cp:lastPrinted>
  <dcterms:created xsi:type="dcterms:W3CDTF">2017-10-23T09:06:44Z</dcterms:created>
  <dcterms:modified xsi:type="dcterms:W3CDTF">2020-06-22T08:25:02Z</dcterms:modified>
</cp:coreProperties>
</file>